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7" r:id="rId4"/>
    <p:sldMasterId id="2147483888" r:id="rId5"/>
    <p:sldMasterId id="21474838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DM Sans Medium"/>
      <p:regular r:id="rId23"/>
      <p:bold r:id="rId24"/>
      <p:italic r:id="rId25"/>
      <p:boldItalic r:id="rId26"/>
    </p:embeddedFont>
    <p:embeddedFont>
      <p:font typeface="Inter SemiBold"/>
      <p:regular r:id="rId27"/>
      <p:bold r:id="rId28"/>
      <p:italic r:id="rId29"/>
      <p:boldItalic r:id="rId30"/>
    </p:embeddedFont>
    <p:embeddedFont>
      <p:font typeface="Inter"/>
      <p:regular r:id="rId31"/>
      <p:bold r:id="rId32"/>
      <p:italic r:id="rId33"/>
      <p:boldItalic r:id="rId34"/>
    </p:embeddedFont>
    <p:embeddedFont>
      <p:font typeface="JetBrains Mono SemiBold"/>
      <p:regular r:id="rId35"/>
      <p:bold r:id="rId36"/>
      <p:italic r:id="rId37"/>
      <p:boldItalic r:id="rId38"/>
    </p:embeddedFont>
    <p:embeddedFont>
      <p:font typeface="JetBrains Mono ExtraBold"/>
      <p:bold r:id="rId39"/>
      <p:boldItalic r:id="rId40"/>
    </p:embeddedFont>
    <p:embeddedFont>
      <p:font typeface="JetBrains Mono Medium"/>
      <p:regular r:id="rId41"/>
      <p:bold r:id="rId42"/>
      <p:italic r:id="rId43"/>
      <p:boldItalic r:id="rId44"/>
    </p:embeddedFont>
    <p:embeddedFont>
      <p:font typeface="DM Sans"/>
      <p:regular r:id="rId45"/>
      <p:bold r:id="rId46"/>
      <p:italic r:id="rId47"/>
      <p:boldItalic r:id="rId48"/>
    </p:embeddedFont>
    <p:embeddedFont>
      <p:font typeface="Inter Medium"/>
      <p:regular r:id="rId49"/>
      <p:bold r:id="rId50"/>
      <p:italic r:id="rId51"/>
      <p:boldItalic r:id="rId52"/>
    </p:embeddedFont>
    <p:embeddedFont>
      <p:font typeface="JetBrains Mon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88FB93-BFC6-4354-B49D-3199D4404E82}">
  <a:tblStyle styleId="{7788FB93-BFC6-4354-B49D-3199D4404E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etBrainsMonoExtraBold-boldItalic.fntdata"/><Relationship Id="rId42" Type="http://schemas.openxmlformats.org/officeDocument/2006/relationships/font" Target="fonts/JetBrainsMonoMedium-bold.fntdata"/><Relationship Id="rId41" Type="http://schemas.openxmlformats.org/officeDocument/2006/relationships/font" Target="fonts/JetBrainsMonoMedium-regular.fntdata"/><Relationship Id="rId44" Type="http://schemas.openxmlformats.org/officeDocument/2006/relationships/font" Target="fonts/JetBrainsMonoMedium-boldItalic.fntdata"/><Relationship Id="rId43" Type="http://schemas.openxmlformats.org/officeDocument/2006/relationships/font" Target="fonts/JetBrainsMonoMedium-italic.fntdata"/><Relationship Id="rId46" Type="http://schemas.openxmlformats.org/officeDocument/2006/relationships/font" Target="fonts/DMSans-bold.fntdata"/><Relationship Id="rId45"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DMSans-boldItalic.fntdata"/><Relationship Id="rId47" Type="http://schemas.openxmlformats.org/officeDocument/2006/relationships/font" Target="fonts/DMSans-italic.fntdata"/><Relationship Id="rId49" Type="http://schemas.openxmlformats.org/officeDocument/2006/relationships/font" Target="fonts/InterMedium-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regular.fntdata"/><Relationship Id="rId30" Type="http://schemas.openxmlformats.org/officeDocument/2006/relationships/font" Target="fonts/InterSemiBold-boldItalic.fntdata"/><Relationship Id="rId33" Type="http://schemas.openxmlformats.org/officeDocument/2006/relationships/font" Target="fonts/Inter-italic.fntdata"/><Relationship Id="rId32" Type="http://schemas.openxmlformats.org/officeDocument/2006/relationships/font" Target="fonts/Inter-bold.fntdata"/><Relationship Id="rId35" Type="http://schemas.openxmlformats.org/officeDocument/2006/relationships/font" Target="fonts/JetBrainsMonoSemiBold-regular.fntdata"/><Relationship Id="rId34" Type="http://schemas.openxmlformats.org/officeDocument/2006/relationships/font" Target="fonts/Inter-boldItalic.fntdata"/><Relationship Id="rId37" Type="http://schemas.openxmlformats.org/officeDocument/2006/relationships/font" Target="fonts/JetBrainsMonoSemiBold-italic.fntdata"/><Relationship Id="rId36" Type="http://schemas.openxmlformats.org/officeDocument/2006/relationships/font" Target="fonts/JetBrainsMonoSemiBold-bold.fntdata"/><Relationship Id="rId39" Type="http://schemas.openxmlformats.org/officeDocument/2006/relationships/font" Target="fonts/JetBrainsMonoExtraBold-bold.fntdata"/><Relationship Id="rId38" Type="http://schemas.openxmlformats.org/officeDocument/2006/relationships/font" Target="fonts/JetBrainsMono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DMSansMedium-bold.fntdata"/><Relationship Id="rId23" Type="http://schemas.openxmlformats.org/officeDocument/2006/relationships/font" Target="fonts/DMSansMedium-regular.fntdata"/><Relationship Id="rId26" Type="http://schemas.openxmlformats.org/officeDocument/2006/relationships/font" Target="fonts/DMSansMedium-boldItalic.fntdata"/><Relationship Id="rId25" Type="http://schemas.openxmlformats.org/officeDocument/2006/relationships/font" Target="fonts/DMSansMedium-italic.fntdata"/><Relationship Id="rId28" Type="http://schemas.openxmlformats.org/officeDocument/2006/relationships/font" Target="fonts/InterSemiBold-bold.fntdata"/><Relationship Id="rId27" Type="http://schemas.openxmlformats.org/officeDocument/2006/relationships/font" Target="fonts/InterSemiBold-regular.fntdata"/><Relationship Id="rId29" Type="http://schemas.openxmlformats.org/officeDocument/2006/relationships/font" Target="fonts/InterSemiBold-italic.fntdata"/><Relationship Id="rId51" Type="http://schemas.openxmlformats.org/officeDocument/2006/relationships/font" Target="fonts/InterMedium-italic.fntdata"/><Relationship Id="rId50" Type="http://schemas.openxmlformats.org/officeDocument/2006/relationships/font" Target="fonts/InterMedium-bold.fntdata"/><Relationship Id="rId53" Type="http://schemas.openxmlformats.org/officeDocument/2006/relationships/font" Target="fonts/JetBrainsMono-regular.fntdata"/><Relationship Id="rId52" Type="http://schemas.openxmlformats.org/officeDocument/2006/relationships/font" Target="fonts/InterMedium-boldItalic.fntdata"/><Relationship Id="rId11" Type="http://schemas.openxmlformats.org/officeDocument/2006/relationships/slide" Target="slides/slide4.xml"/><Relationship Id="rId55" Type="http://schemas.openxmlformats.org/officeDocument/2006/relationships/font" Target="fonts/JetBrainsMono-italic.fntdata"/><Relationship Id="rId10" Type="http://schemas.openxmlformats.org/officeDocument/2006/relationships/slide" Target="slides/slide3.xml"/><Relationship Id="rId54" Type="http://schemas.openxmlformats.org/officeDocument/2006/relationships/font" Target="fonts/JetBrainsMono-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JetBrainsMon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10331470e3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10331470e3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2e9ffc582c4_1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2e9ffc582c4_1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Inter"/>
              <a:buChar char="●"/>
            </a:pPr>
            <a:r>
              <a:rPr b="1" lang="en">
                <a:solidFill>
                  <a:srgbClr val="2A62D6"/>
                </a:solidFill>
              </a:rPr>
              <a:t>EXISTING DATA LAKES ARE SUPPORTED</a:t>
            </a:r>
            <a:endParaRPr b="1">
              <a:solidFill>
                <a:srgbClr val="2A62D6"/>
              </a:solidFill>
            </a:endParaRPr>
          </a:p>
          <a:p>
            <a:pPr indent="-298450" lvl="0" marL="457200" rtl="0" algn="l">
              <a:spcBef>
                <a:spcPts val="0"/>
              </a:spcBef>
              <a:spcAft>
                <a:spcPts val="0"/>
              </a:spcAft>
              <a:buSzPts val="1100"/>
              <a:buFont typeface="Inter"/>
              <a:buChar char="●"/>
            </a:pPr>
            <a:r>
              <a:rPr b="1" lang="en">
                <a:solidFill>
                  <a:srgbClr val="2A62D6"/>
                </a:solidFill>
              </a:rPr>
              <a:t>Move data from over 500 supported data sources,</a:t>
            </a:r>
            <a:r>
              <a:rPr lang="en">
                <a:solidFill>
                  <a:srgbClr val="222222"/>
                </a:solidFill>
              </a:rPr>
              <a:t> including databases, on-prem and cloud data warehouses, SaaS applications, events, and files into the data lake.</a:t>
            </a:r>
            <a:endParaRPr>
              <a:solidFill>
                <a:srgbClr val="222222"/>
              </a:solidFill>
            </a:endParaRPr>
          </a:p>
          <a:p>
            <a:pPr indent="-298450" lvl="0" marL="457200" rtl="0" algn="l">
              <a:spcBef>
                <a:spcPts val="0"/>
              </a:spcBef>
              <a:spcAft>
                <a:spcPts val="0"/>
              </a:spcAft>
              <a:buClr>
                <a:srgbClr val="222222"/>
              </a:buClr>
              <a:buSzPts val="1100"/>
              <a:buFont typeface="Inter"/>
              <a:buChar char="●"/>
            </a:pPr>
            <a:r>
              <a:rPr lang="en">
                <a:solidFill>
                  <a:srgbClr val="222222"/>
                </a:solidFill>
              </a:rPr>
              <a:t>Automated data processing ensures that </a:t>
            </a:r>
            <a:r>
              <a:rPr b="1" lang="en">
                <a:solidFill>
                  <a:srgbClr val="2A62D6"/>
                </a:solidFill>
              </a:rPr>
              <a:t>data arrives clean, conformed, normalized, and de-duplicated. </a:t>
            </a:r>
            <a:r>
              <a:rPr lang="en">
                <a:solidFill>
                  <a:srgbClr val="001525"/>
                </a:solidFill>
              </a:rPr>
              <a:t>Data arrives consistent, complete, and up-to-date at all times, even as change data streams in.</a:t>
            </a:r>
            <a:endParaRPr>
              <a:solidFill>
                <a:srgbClr val="001525"/>
              </a:solidFill>
            </a:endParaRPr>
          </a:p>
          <a:p>
            <a:pPr indent="-298450" lvl="0" marL="457200" rtl="0" algn="l">
              <a:spcBef>
                <a:spcPts val="0"/>
              </a:spcBef>
              <a:spcAft>
                <a:spcPts val="0"/>
              </a:spcAft>
              <a:buClr>
                <a:srgbClr val="001525"/>
              </a:buClr>
              <a:buSzPts val="1100"/>
              <a:buFont typeface="Inter"/>
              <a:buChar char="●"/>
            </a:pPr>
            <a:r>
              <a:rPr b="1" lang="en">
                <a:solidFill>
                  <a:srgbClr val="2A62D6"/>
                </a:solidFill>
              </a:rPr>
              <a:t>Automatically convert your data to Delta Lake or Iceberg format,</a:t>
            </a:r>
            <a:r>
              <a:rPr lang="en">
                <a:solidFill>
                  <a:srgbClr val="222222"/>
                </a:solidFill>
              </a:rPr>
              <a:t> before landing it in the lake. These formats ensure your </a:t>
            </a:r>
            <a:r>
              <a:rPr b="1" lang="en">
                <a:solidFill>
                  <a:srgbClr val="2A62D6"/>
                </a:solidFill>
              </a:rPr>
              <a:t>data is instantly query-ready,</a:t>
            </a:r>
            <a:r>
              <a:rPr lang="en">
                <a:solidFill>
                  <a:srgbClr val="222222"/>
                </a:solidFill>
              </a:rPr>
              <a:t> and offer tools for </a:t>
            </a:r>
            <a:r>
              <a:rPr b="1" lang="en">
                <a:solidFill>
                  <a:srgbClr val="2A62D6"/>
                </a:solidFill>
              </a:rPr>
              <a:t>simple data governance.</a:t>
            </a:r>
            <a:endParaRPr b="1">
              <a:solidFill>
                <a:srgbClr val="2A62D6"/>
              </a:solidFill>
            </a:endParaRPr>
          </a:p>
          <a:p>
            <a:pPr indent="-298450" lvl="0" marL="457200" rtl="0" algn="l">
              <a:spcBef>
                <a:spcPts val="0"/>
              </a:spcBef>
              <a:spcAft>
                <a:spcPts val="0"/>
              </a:spcAft>
              <a:buClr>
                <a:srgbClr val="2A62D6"/>
              </a:buClr>
              <a:buSzPts val="1100"/>
              <a:buFont typeface="Inter"/>
              <a:buChar char="●"/>
            </a:pPr>
            <a:r>
              <a:rPr b="1" lang="en">
                <a:solidFill>
                  <a:srgbClr val="2A62D6"/>
                </a:solidFill>
              </a:rPr>
              <a:t>Native integration with cloud data catalogs</a:t>
            </a:r>
            <a:r>
              <a:rPr lang="en">
                <a:solidFill>
                  <a:srgbClr val="222222"/>
                </a:solidFill>
              </a:rPr>
              <a:t> like AWS Glue, Microsoft Purview, Google Data Catalog and others enables tables to appear instantly and automatically.</a:t>
            </a:r>
            <a:endParaRPr b="1">
              <a:solidFill>
                <a:srgbClr val="2A62D6"/>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e9ffc582c4_1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e9ffc582c4_1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22222"/>
                </a:solidFill>
              </a:rPr>
              <a:t>According to Gartner, 55% of organizations have plans to use generative AI and 78% of executives believe the benefits of AI adoption outweigh the risks. In order to store the large volumes of data needed to power LLM, Fivetran supports data lake destinations. Securely and reliably centralize large volumes of data from a wide range of text-rich sources into a cloud data warehouse or data lake for the success of your AI/ML project. Fivetran support S3 Iceberg and Azure Data Lake as destinations for you to load your structured and semi-structured data</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2e9ffc582c4_1_2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2e9ffc582c4_1_2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get started with the Managed Data Lake Service by simply setting up a new data lake destination and loading data to it. </a:t>
            </a:r>
            <a:r>
              <a:rPr lang="en">
                <a:solidFill>
                  <a:schemeClr val="dk1"/>
                </a:solidFill>
              </a:rPr>
              <a:t>No talking to sales, unless you want to! If you're already using Fivetran's data lakes, new connections to the lake will be free for the duration of the promotion.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Terms and conditions for the promotion can be found on the blog post announcing the Managed Data Lake Service.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e9ffc582c4_1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e9ffc582c4_1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RAG: Retrieval Augmented Generation</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So what does Fivetran have to do with generative AI? The answer is that Fivetran sits upstream of your workload and provides the critical data integration services that bring text-rich data into a singular destination.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few stages of this architecture are shared in common with more basic analytics use cases.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7FFF"/>
                </a:solidFill>
              </a:rPr>
              <a:t>Step One:</a:t>
            </a:r>
            <a:r>
              <a:rPr lang="en">
                <a:solidFill>
                  <a:schemeClr val="dk1"/>
                </a:solidFill>
              </a:rPr>
              <a:t> Securely and reliably centralize large volumes of data from a wide range of text-rich sources into a cloud data warehouse or data lake to power LLM.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7FFF"/>
                </a:solidFill>
              </a:rPr>
              <a:t>Step Two:</a:t>
            </a:r>
            <a:r>
              <a:rPr lang="en">
                <a:solidFill>
                  <a:schemeClr val="dk1"/>
                </a:solidFill>
              </a:rPr>
              <a:t> Metadata logging enables you to populate a data catalog, which enables you to populate a knowledge graph that encodes semantic information about your organization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7FFF"/>
                </a:solidFill>
              </a:rPr>
              <a:t>Step Three:</a:t>
            </a:r>
            <a:r>
              <a:rPr lang="en">
                <a:solidFill>
                  <a:schemeClr val="dk1"/>
                </a:solidFill>
              </a:rPr>
              <a:t> Textual data can be transformed into vectors and embedded in a vector database.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7FFF"/>
                </a:solidFill>
              </a:rPr>
              <a:t>Step Four:</a:t>
            </a:r>
            <a:r>
              <a:rPr lang="en">
                <a:solidFill>
                  <a:schemeClr val="dk1"/>
                </a:solidFill>
              </a:rPr>
              <a:t> Vectorized text data feeds retrieval augmented generation (RAG) built on top of a foundation model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comes afterward is unique to generative AI. You can supplement an off-the-shelf generative AI model with your data in two ways: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most important way is to turn long strings of text into enumerations and then store these in a vector database that your foundation model can access. This enables the generative AI to add your organization’s data to its long-term memory, enabling it to return meaningful results both from the general knowledge provided through its initial training and your organization’s unique data.</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second way piggybacks off of any data catalog you might construct for data governance. You can combine large language models with knowledge graphs, explicitly encoding semantic understanding into the model, not just statistical word associations.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6d32f398fe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26d32f398fe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26d32f398fe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26d32f398fe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26d32f398fe_2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6d32f398fe_2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caeca06c9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2caeca06c9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a lot of destinations for your data - but not all of them are created equal. Data lakes, in particular, have a few areas where they really shine - and would lead folks to select them over let’s say a traditional cloud warehouse.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you are looking for storage that tends to be very inexpensive and scalable, data lakes might be your best option.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Object storage is incredibly cheap and scales out infinitely. 1 TB of data costs ~$23.55/month on AWS S3.</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ML- and AI-ready:</a:t>
            </a:r>
            <a:r>
              <a:rPr lang="en">
                <a:solidFill>
                  <a:schemeClr val="dk1"/>
                </a:solidFill>
              </a:rPr>
              <a:t> Data lakes can store any kind of data – structured data (tables), semi-structured data (e.g. JSON), and unstructured data (images/ videos/ documents/ raw files), which is often needed for machine learning and AI applications. CDWs don't typically support unstructured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Modular:</a:t>
            </a:r>
            <a:r>
              <a:rPr lang="en">
                <a:solidFill>
                  <a:schemeClr val="dk1"/>
                </a:solidFill>
              </a:rPr>
              <a:t> Any layer of the data analytics stack can be switched out for a better tool at any point. Switching to a new compute engine, data catalog, data cloud, or CI/CD tool is easy.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Flexible architecture:</a:t>
            </a:r>
            <a:r>
              <a:rPr lang="en">
                <a:solidFill>
                  <a:schemeClr val="dk1"/>
                </a:solidFill>
              </a:rPr>
              <a:t> "Write once, read many" – can read data directly from the lake with any compatible compute layer / query engine. Multiple users and tools can operate on the bare metal data at once.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26d182403ff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26d182403ff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22222"/>
              </a:buClr>
              <a:buSzPts val="1100"/>
              <a:buFont typeface="Inter"/>
              <a:buChar char="●"/>
            </a:pPr>
            <a:r>
              <a:rPr b="1" lang="en">
                <a:solidFill>
                  <a:srgbClr val="222222"/>
                </a:solidFill>
                <a:latin typeface="Inter"/>
                <a:ea typeface="Inter"/>
                <a:cs typeface="Inter"/>
                <a:sym typeface="Inter"/>
              </a:rPr>
              <a:t>AI &amp; machine learning have reached a tipping point.</a:t>
            </a:r>
            <a:r>
              <a:rPr lang="en">
                <a:solidFill>
                  <a:srgbClr val="222222"/>
                </a:solidFill>
                <a:latin typeface="Inter"/>
                <a:ea typeface="Inter"/>
                <a:cs typeface="Inter"/>
                <a:sym typeface="Inter"/>
              </a:rPr>
              <a:t> These fields have progressed far enough that they are achieving results that were not possible in the past. Companies are seeing the potential business impact that applying ML can have, and want to take advantage of it.</a:t>
            </a:r>
            <a:endParaRPr>
              <a:solidFill>
                <a:srgbClr val="222222"/>
              </a:solidFill>
              <a:latin typeface="Inter"/>
              <a:ea typeface="Inter"/>
              <a:cs typeface="Inter"/>
              <a:sym typeface="Inter"/>
            </a:endParaRPr>
          </a:p>
          <a:p>
            <a:pPr indent="-298450" lvl="0" marL="457200" rtl="0" algn="l">
              <a:spcBef>
                <a:spcPts val="1000"/>
              </a:spcBef>
              <a:spcAft>
                <a:spcPts val="0"/>
              </a:spcAft>
              <a:buClr>
                <a:srgbClr val="222222"/>
              </a:buClr>
              <a:buSzPts val="1100"/>
              <a:buFont typeface="Inter"/>
              <a:buChar char="●"/>
            </a:pPr>
            <a:r>
              <a:rPr b="1" lang="en">
                <a:solidFill>
                  <a:srgbClr val="222222"/>
                </a:solidFill>
                <a:latin typeface="Inter"/>
                <a:ea typeface="Inter"/>
                <a:cs typeface="Inter"/>
                <a:sym typeface="Inter"/>
              </a:rPr>
              <a:t>But traditional data warehouses are simply not designed for serious ML &amp; AI practitioners</a:t>
            </a:r>
            <a:r>
              <a:rPr lang="en">
                <a:solidFill>
                  <a:srgbClr val="222222"/>
                </a:solidFill>
                <a:latin typeface="Inter"/>
                <a:ea typeface="Inter"/>
                <a:cs typeface="Inter"/>
                <a:sym typeface="Inter"/>
              </a:rPr>
              <a:t> to build models and applications. They offer limited support for the unstructured and semi-structured text data needed to build machine learning and AI/large language models.</a:t>
            </a:r>
            <a:endParaRPr>
              <a:solidFill>
                <a:srgbClr val="222222"/>
              </a:solidFill>
              <a:latin typeface="Inter"/>
              <a:ea typeface="Inter"/>
              <a:cs typeface="Inter"/>
              <a:sym typeface="Inter"/>
            </a:endParaRPr>
          </a:p>
          <a:p>
            <a:pPr indent="-298450" lvl="0" marL="457200" rtl="0" algn="l">
              <a:spcBef>
                <a:spcPts val="1000"/>
              </a:spcBef>
              <a:spcAft>
                <a:spcPts val="0"/>
              </a:spcAft>
              <a:buClr>
                <a:srgbClr val="222222"/>
              </a:buClr>
              <a:buSzPts val="1100"/>
              <a:buFont typeface="Inter"/>
              <a:buChar char="●"/>
            </a:pPr>
            <a:r>
              <a:rPr lang="en">
                <a:solidFill>
                  <a:srgbClr val="222222"/>
                </a:solidFill>
                <a:latin typeface="Inter"/>
                <a:ea typeface="Inter"/>
                <a:cs typeface="Inter"/>
                <a:sym typeface="Inter"/>
              </a:rPr>
              <a:t>So, for years companies have looked to data lakes as a potential solution. They enable users to store </a:t>
            </a:r>
            <a:r>
              <a:rPr i="1" lang="en">
                <a:solidFill>
                  <a:srgbClr val="222222"/>
                </a:solidFill>
                <a:latin typeface="Inter"/>
                <a:ea typeface="Inter"/>
                <a:cs typeface="Inter"/>
                <a:sym typeface="Inter"/>
              </a:rPr>
              <a:t>any</a:t>
            </a:r>
            <a:r>
              <a:rPr lang="en">
                <a:solidFill>
                  <a:srgbClr val="222222"/>
                </a:solidFill>
                <a:latin typeface="Inter"/>
                <a:ea typeface="Inter"/>
                <a:cs typeface="Inter"/>
                <a:sym typeface="Inter"/>
              </a:rPr>
              <a:t> kind of data, including unstructured and semi-structured data that is essential for building AI applications.</a:t>
            </a:r>
            <a:endParaRPr>
              <a:solidFill>
                <a:srgbClr val="222222"/>
              </a:solidFill>
              <a:latin typeface="Inter"/>
              <a:ea typeface="Inter"/>
              <a:cs typeface="Inter"/>
              <a:sym typeface="Inter"/>
            </a:endParaRPr>
          </a:p>
          <a:p>
            <a:pPr indent="-298450" lvl="0" marL="457200" rtl="0" algn="l">
              <a:spcBef>
                <a:spcPts val="1000"/>
              </a:spcBef>
              <a:spcAft>
                <a:spcPts val="1000"/>
              </a:spcAft>
              <a:buClr>
                <a:srgbClr val="222222"/>
              </a:buClr>
              <a:buSzPts val="1100"/>
              <a:buFont typeface="Inter"/>
              <a:buChar char="●"/>
            </a:pPr>
            <a:r>
              <a:rPr lang="en">
                <a:solidFill>
                  <a:srgbClr val="222222"/>
                </a:solidFill>
                <a:latin typeface="Inter"/>
                <a:ea typeface="Inter"/>
                <a:cs typeface="Inter"/>
                <a:sym typeface="Inter"/>
              </a:rPr>
              <a:t>But early attempts at data lakes flopped due to difficulty managing so many different kinds of data at massive scale.</a:t>
            </a:r>
            <a:endParaRPr>
              <a:solidFill>
                <a:srgbClr val="222222"/>
              </a:solidFill>
              <a:latin typeface="Inter"/>
              <a:ea typeface="Inter"/>
              <a:cs typeface="Inter"/>
              <a:sym typeface="Inte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e9ffc582c4_1_5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e9ffc582c4_1_5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Difficult to enforce data governance, compliance, and data quality:</a:t>
            </a:r>
            <a:endParaRPr/>
          </a:p>
          <a:p>
            <a:pPr indent="-298450" lvl="0" marL="457200" rtl="0" algn="l">
              <a:spcBef>
                <a:spcPts val="0"/>
              </a:spcBef>
              <a:spcAft>
                <a:spcPts val="0"/>
              </a:spcAft>
              <a:buSzPts val="1100"/>
              <a:buChar char="●"/>
            </a:pPr>
            <a:r>
              <a:rPr lang="en"/>
              <a:t>Need simple way to enable Updates/merges/deletes for GDPR compliance</a:t>
            </a:r>
            <a:endParaRPr/>
          </a:p>
          <a:p>
            <a:pPr indent="-298450" lvl="0" marL="457200" rtl="0" algn="l">
              <a:spcBef>
                <a:spcPts val="0"/>
              </a:spcBef>
              <a:spcAft>
                <a:spcPts val="0"/>
              </a:spcAft>
              <a:buSzPts val="1100"/>
              <a:buChar char="●"/>
            </a:pPr>
            <a:r>
              <a:rPr lang="en"/>
              <a:t>Need metadata tagging for context and discoverability of relevant datasets</a:t>
            </a:r>
            <a:endParaRPr/>
          </a:p>
          <a:p>
            <a:pPr indent="-298450" lvl="0" marL="457200" rtl="0" algn="l">
              <a:spcBef>
                <a:spcPts val="0"/>
              </a:spcBef>
              <a:spcAft>
                <a:spcPts val="0"/>
              </a:spcAft>
              <a:buSzPts val="1100"/>
              <a:buChar char="●"/>
            </a:pPr>
            <a:r>
              <a:rPr lang="en"/>
              <a:t>No way to enforce data quality and consistency → need to be able to set constraints or expectations on incoming data</a:t>
            </a:r>
            <a:endParaRPr/>
          </a:p>
          <a:p>
            <a:pPr indent="-298450" lvl="0" marL="457200" rtl="0" algn="l">
              <a:spcBef>
                <a:spcPts val="0"/>
              </a:spcBef>
              <a:spcAft>
                <a:spcPts val="0"/>
              </a:spcAft>
              <a:buSzPts val="1100"/>
              <a:buChar char="●"/>
            </a:pPr>
            <a:r>
              <a:rPr lang="en"/>
              <a:t>No way to handle schema evolution</a:t>
            </a:r>
            <a:endParaRPr/>
          </a:p>
          <a:p>
            <a:pPr indent="-298450" lvl="0" marL="457200" rtl="0" algn="l">
              <a:spcBef>
                <a:spcPts val="0"/>
              </a:spcBef>
              <a:spcAft>
                <a:spcPts val="0"/>
              </a:spcAft>
              <a:buSzPts val="1100"/>
              <a:buChar char="●"/>
            </a:pPr>
            <a:r>
              <a:rPr lang="en"/>
              <a:t>Need a standard data format to make it queryable right out of the box</a:t>
            </a:r>
            <a:endParaRPr/>
          </a:p>
          <a:p>
            <a:pPr indent="0" lvl="0" marL="0" rtl="0" algn="l">
              <a:spcBef>
                <a:spcPts val="0"/>
              </a:spcBef>
              <a:spcAft>
                <a:spcPts val="0"/>
              </a:spcAft>
              <a:buNone/>
            </a:pPr>
            <a:r>
              <a:rPr b="1" lang="en"/>
              <a:t>Manual data management, change data capture and table maintenance:</a:t>
            </a:r>
            <a:endParaRPr b="1"/>
          </a:p>
          <a:p>
            <a:pPr indent="-298450" lvl="0" marL="457200" rtl="0" algn="l">
              <a:spcBef>
                <a:spcPts val="0"/>
              </a:spcBef>
              <a:spcAft>
                <a:spcPts val="0"/>
              </a:spcAft>
              <a:buSzPts val="1100"/>
              <a:buChar char="●"/>
            </a:pPr>
            <a:r>
              <a:rPr lang="en"/>
              <a:t>Updates/merges/deletes must be performed all the time</a:t>
            </a:r>
            <a:endParaRPr/>
          </a:p>
          <a:p>
            <a:pPr indent="-298450" lvl="0" marL="457200" rtl="0" algn="l">
              <a:spcBef>
                <a:spcPts val="0"/>
              </a:spcBef>
              <a:spcAft>
                <a:spcPts val="0"/>
              </a:spcAft>
              <a:buSzPts val="1100"/>
              <a:buChar char="●"/>
            </a:pPr>
            <a:r>
              <a:rPr lang="en"/>
              <a:t>Difficult to keep datasets up-to-date with new data streaming in constantly</a:t>
            </a:r>
            <a:endParaRPr/>
          </a:p>
          <a:p>
            <a:pPr indent="-298450" lvl="0" marL="457200" rtl="0" algn="l">
              <a:spcBef>
                <a:spcPts val="0"/>
              </a:spcBef>
              <a:spcAft>
                <a:spcPts val="0"/>
              </a:spcAft>
              <a:buSzPts val="1100"/>
              <a:buChar char="●"/>
            </a:pPr>
            <a:r>
              <a:rPr lang="en"/>
              <a:t>Responsibility for data normalization, deduplication, compaction, pruning / deleting old files falls to the user, who must manage it constantly</a:t>
            </a:r>
            <a:endParaRPr/>
          </a:p>
          <a:p>
            <a:pPr indent="-298450" lvl="0" marL="457200" rtl="0" algn="l">
              <a:spcBef>
                <a:spcPts val="0"/>
              </a:spcBef>
              <a:spcAft>
                <a:spcPts val="0"/>
              </a:spcAft>
              <a:buSzPts val="1100"/>
              <a:buChar char="●"/>
            </a:pPr>
            <a:r>
              <a:rPr lang="en"/>
              <a:t>Change data capture is an incredibly difficult task that must be performed flawlessly</a:t>
            </a:r>
            <a:endParaRPr/>
          </a:p>
          <a:p>
            <a:pPr indent="0" lvl="0" marL="0" rtl="0" algn="l">
              <a:spcBef>
                <a:spcPts val="0"/>
              </a:spcBef>
              <a:spcAft>
                <a:spcPts val="0"/>
              </a:spcAft>
              <a:buClr>
                <a:schemeClr val="dk1"/>
              </a:buClr>
              <a:buSzPts val="1100"/>
              <a:buFont typeface="Arial"/>
              <a:buNone/>
            </a:pPr>
            <a:r>
              <a:rPr b="1" lang="en"/>
              <a:t>Complex, brittle data integration pipelines:</a:t>
            </a:r>
            <a:endParaRPr b="1"/>
          </a:p>
          <a:p>
            <a:pPr indent="-298450" lvl="0" marL="457200" rtl="0" algn="l">
              <a:spcBef>
                <a:spcPts val="0"/>
              </a:spcBef>
              <a:spcAft>
                <a:spcPts val="0"/>
              </a:spcAft>
              <a:buSzPts val="1100"/>
              <a:buChar char="●"/>
            </a:pPr>
            <a:r>
              <a:rPr lang="en"/>
              <a:t>Creating custom data pipelines from 10+ sources can be difficult and time consuming</a:t>
            </a:r>
            <a:endParaRPr/>
          </a:p>
          <a:p>
            <a:pPr indent="-298450" lvl="0" marL="457200" rtl="0" algn="l">
              <a:spcBef>
                <a:spcPts val="0"/>
              </a:spcBef>
              <a:spcAft>
                <a:spcPts val="0"/>
              </a:spcAft>
              <a:buSzPts val="1100"/>
              <a:buChar char="●"/>
            </a:pPr>
            <a:r>
              <a:rPr lang="en"/>
              <a:t>DIY data pipelines into data lakes often have security issues that can expose data in motion</a:t>
            </a:r>
            <a:endParaRPr/>
          </a:p>
          <a:p>
            <a:pPr indent="-298450" lvl="0" marL="457200" rtl="0" algn="l">
              <a:spcBef>
                <a:spcPts val="0"/>
              </a:spcBef>
              <a:spcAft>
                <a:spcPts val="0"/>
              </a:spcAft>
              <a:buSzPts val="1100"/>
              <a:buChar char="●"/>
            </a:pPr>
            <a:r>
              <a:rPr lang="en"/>
              <a:t>Keeping data pipelines up and running requires continuous maintenance and additional work</a:t>
            </a:r>
            <a:endParaRPr/>
          </a:p>
          <a:p>
            <a:pPr indent="-298450" lvl="0" marL="457200" rtl="0" algn="l">
              <a:spcBef>
                <a:spcPts val="0"/>
              </a:spcBef>
              <a:spcAft>
                <a:spcPts val="0"/>
              </a:spcAft>
              <a:buSzPts val="1100"/>
              <a:buChar char="●"/>
            </a:pPr>
            <a:r>
              <a:rPr lang="en"/>
              <a:t>Upstream APIs and schemas change all the time with no warning, breaking manual data pipelines</a:t>
            </a:r>
            <a:endParaRPr/>
          </a:p>
          <a:p>
            <a:pPr indent="-298450" lvl="0" marL="457200" rtl="0" algn="l">
              <a:spcBef>
                <a:spcPts val="0"/>
              </a:spcBef>
              <a:spcAft>
                <a:spcPts val="0"/>
              </a:spcAft>
              <a:buSzPts val="1100"/>
              <a:buChar char="●"/>
            </a:pPr>
            <a:r>
              <a:rPr lang="en"/>
              <a:t>Downtime can jeopardize organizational credibility and effectiveness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caee46d88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caee46d88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2e9ffc582c4_1_2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2e9ffc582c4_1_2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e9ffc582c4_1_2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e9ffc582c4_1_2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Difficult to enforce data governance, compliance, and data quality:</a:t>
            </a:r>
            <a:endParaRPr u="sng"/>
          </a:p>
          <a:p>
            <a:pPr indent="-298450" lvl="0" marL="457200" rtl="0" algn="l">
              <a:spcBef>
                <a:spcPts val="0"/>
              </a:spcBef>
              <a:spcAft>
                <a:spcPts val="0"/>
              </a:spcAft>
              <a:buSzPts val="1100"/>
              <a:buChar char="●"/>
            </a:pPr>
            <a:r>
              <a:rPr lang="en"/>
              <a:t>Need simple way to enable Updates/merges/deletes for GDPR compliance → </a:t>
            </a:r>
            <a:r>
              <a:rPr b="1" lang="en">
                <a:solidFill>
                  <a:srgbClr val="007FFF"/>
                </a:solidFill>
              </a:rPr>
              <a:t>Iceberg/Delta Lake offer simple tools to execute these transactionally.</a:t>
            </a:r>
            <a:endParaRPr b="1">
              <a:solidFill>
                <a:srgbClr val="007FFF"/>
              </a:solidFill>
            </a:endParaRPr>
          </a:p>
          <a:p>
            <a:pPr indent="-298450" lvl="0" marL="457200" rtl="0" algn="l">
              <a:spcBef>
                <a:spcPts val="0"/>
              </a:spcBef>
              <a:spcAft>
                <a:spcPts val="0"/>
              </a:spcAft>
              <a:buSzPts val="1100"/>
              <a:buChar char="●"/>
            </a:pPr>
            <a:r>
              <a:rPr lang="en"/>
              <a:t>Need metadata tagging for context and discoverability of relevant datasets → </a:t>
            </a:r>
            <a:r>
              <a:rPr b="1" lang="en">
                <a:solidFill>
                  <a:srgbClr val="007FFF"/>
                </a:solidFill>
              </a:rPr>
              <a:t>Iceberg/Delta Lake offer robust metadata tagging, plus are compatible with 3rd party catalogs</a:t>
            </a:r>
            <a:endParaRPr>
              <a:solidFill>
                <a:srgbClr val="007FFF"/>
              </a:solidFill>
            </a:endParaRPr>
          </a:p>
          <a:p>
            <a:pPr indent="-298450" lvl="0" marL="457200" rtl="0" algn="l">
              <a:spcBef>
                <a:spcPts val="0"/>
              </a:spcBef>
              <a:spcAft>
                <a:spcPts val="0"/>
              </a:spcAft>
              <a:buSzPts val="1100"/>
              <a:buChar char="●"/>
            </a:pPr>
            <a:r>
              <a:rPr lang="en"/>
              <a:t>No way to enforce data quality and consistency → need to be able to set constraints or expectations on incoming data → </a:t>
            </a:r>
            <a:r>
              <a:rPr b="1" lang="en">
                <a:solidFill>
                  <a:srgbClr val="007FFF"/>
                </a:solidFill>
              </a:rPr>
              <a:t>Iceberg/Delta Lake can enforce constraints and expectations</a:t>
            </a:r>
            <a:endParaRPr b="1">
              <a:solidFill>
                <a:srgbClr val="007FFF"/>
              </a:solidFill>
            </a:endParaRPr>
          </a:p>
          <a:p>
            <a:pPr indent="-298450" lvl="0" marL="457200" rtl="0" algn="l">
              <a:spcBef>
                <a:spcPts val="0"/>
              </a:spcBef>
              <a:spcAft>
                <a:spcPts val="0"/>
              </a:spcAft>
              <a:buSzPts val="1100"/>
              <a:buChar char="●"/>
            </a:pPr>
            <a:r>
              <a:rPr lang="en"/>
              <a:t>No way to handle schema evolution → </a:t>
            </a:r>
            <a:r>
              <a:rPr b="1" lang="en">
                <a:solidFill>
                  <a:srgbClr val="007FFF"/>
                </a:solidFill>
              </a:rPr>
              <a:t>Iceberg/Delta Lake are built to handle schema evolution gracefully</a:t>
            </a:r>
            <a:endParaRPr>
              <a:solidFill>
                <a:srgbClr val="007FFF"/>
              </a:solidFill>
            </a:endParaRPr>
          </a:p>
          <a:p>
            <a:pPr indent="-298450" lvl="0" marL="457200" rtl="0" algn="l">
              <a:spcBef>
                <a:spcPts val="0"/>
              </a:spcBef>
              <a:spcAft>
                <a:spcPts val="0"/>
              </a:spcAft>
              <a:buSzPts val="1100"/>
              <a:buChar char="●"/>
            </a:pPr>
            <a:r>
              <a:rPr lang="en"/>
              <a:t>Need a standard data format to make it queryable right out of the box → </a:t>
            </a:r>
            <a:r>
              <a:rPr b="1" lang="en">
                <a:solidFill>
                  <a:srgbClr val="007FFF"/>
                </a:solidFill>
              </a:rPr>
              <a:t>Fivetran automatically converts data to a standard format (Iceberg/Delta Lake)</a:t>
            </a:r>
            <a:endParaRPr b="1">
              <a:solidFill>
                <a:srgbClr val="007FFF"/>
              </a:solidFill>
            </a:endParaRPr>
          </a:p>
          <a:p>
            <a:pPr indent="0" lvl="0" marL="0" rtl="0" algn="l">
              <a:spcBef>
                <a:spcPts val="0"/>
              </a:spcBef>
              <a:spcAft>
                <a:spcPts val="0"/>
              </a:spcAft>
              <a:buNone/>
            </a:pPr>
            <a:r>
              <a:t/>
            </a:r>
            <a:endParaRPr b="1">
              <a:solidFill>
                <a:srgbClr val="007FFF"/>
              </a:solidFill>
            </a:endParaRPr>
          </a:p>
          <a:p>
            <a:pPr indent="0" lvl="0" marL="0" rtl="0" algn="l">
              <a:spcBef>
                <a:spcPts val="0"/>
              </a:spcBef>
              <a:spcAft>
                <a:spcPts val="0"/>
              </a:spcAft>
              <a:buNone/>
            </a:pPr>
            <a:r>
              <a:rPr b="1" lang="en" u="sng"/>
              <a:t>Manual data management, change data capture and table maintenance:</a:t>
            </a:r>
            <a:endParaRPr b="1" u="sng"/>
          </a:p>
          <a:p>
            <a:pPr indent="-298450" lvl="0" marL="457200" rtl="0" algn="l">
              <a:spcBef>
                <a:spcPts val="0"/>
              </a:spcBef>
              <a:spcAft>
                <a:spcPts val="0"/>
              </a:spcAft>
              <a:buSzPts val="1100"/>
              <a:buChar char="●"/>
            </a:pPr>
            <a:r>
              <a:rPr lang="en"/>
              <a:t>Updates/merges/deletes must be performed all the time → </a:t>
            </a:r>
            <a:r>
              <a:rPr b="1" lang="en">
                <a:solidFill>
                  <a:srgbClr val="007FFF"/>
                </a:solidFill>
              </a:rPr>
              <a:t>managed data integration with no manual maintenance needed</a:t>
            </a:r>
            <a:endParaRPr b="1">
              <a:solidFill>
                <a:srgbClr val="007FFF"/>
              </a:solidFill>
            </a:endParaRPr>
          </a:p>
          <a:p>
            <a:pPr indent="-298450" lvl="0" marL="457200" rtl="0" algn="l">
              <a:spcBef>
                <a:spcPts val="0"/>
              </a:spcBef>
              <a:spcAft>
                <a:spcPts val="0"/>
              </a:spcAft>
              <a:buSzPts val="1100"/>
              <a:buChar char="●"/>
            </a:pPr>
            <a:r>
              <a:rPr lang="en"/>
              <a:t>Difficult to keep datasets up-to-date with new data streaming in constantly → </a:t>
            </a:r>
            <a:r>
              <a:rPr b="1" lang="en">
                <a:solidFill>
                  <a:srgbClr val="007FFF"/>
                </a:solidFill>
              </a:rPr>
              <a:t>Iceberg/Delta Lake support streaming data, and Fivetran integrates it with no manual maintenance needed</a:t>
            </a:r>
            <a:endParaRPr b="1">
              <a:solidFill>
                <a:srgbClr val="007FFF"/>
              </a:solidFill>
            </a:endParaRPr>
          </a:p>
          <a:p>
            <a:pPr indent="-298450" lvl="0" marL="457200" rtl="0" algn="l">
              <a:spcBef>
                <a:spcPts val="0"/>
              </a:spcBef>
              <a:spcAft>
                <a:spcPts val="0"/>
              </a:spcAft>
              <a:buSzPts val="1100"/>
              <a:buChar char="●"/>
            </a:pPr>
            <a:r>
              <a:rPr lang="en"/>
              <a:t>Responsibility for data normalization, deduplication, compaction, pruning / deleting old files falls to the user, who must manage it constantly → </a:t>
            </a:r>
            <a:r>
              <a:rPr b="1" lang="en">
                <a:solidFill>
                  <a:srgbClr val="007FFF"/>
                </a:solidFill>
              </a:rPr>
              <a:t>Fivetran automates all of these from end-to-end</a:t>
            </a:r>
            <a:endParaRPr b="1">
              <a:solidFill>
                <a:srgbClr val="007FFF"/>
              </a:solidFill>
            </a:endParaRPr>
          </a:p>
          <a:p>
            <a:pPr indent="-298450" lvl="0" marL="457200" rtl="0" algn="l">
              <a:spcBef>
                <a:spcPts val="0"/>
              </a:spcBef>
              <a:spcAft>
                <a:spcPts val="0"/>
              </a:spcAft>
              <a:buSzPts val="1100"/>
              <a:buChar char="●"/>
            </a:pPr>
            <a:r>
              <a:rPr lang="en"/>
              <a:t>Change data capture is an incredibly difficult task that must be performed flawlessly → </a:t>
            </a:r>
            <a:r>
              <a:rPr b="1" lang="en">
                <a:solidFill>
                  <a:srgbClr val="007FFF"/>
                </a:solidFill>
              </a:rPr>
              <a:t>Fivetran's managed solution handles CDC and ensures accurate data replication at all times</a:t>
            </a:r>
            <a:endParaRPr b="1">
              <a:solidFill>
                <a:srgbClr val="007FFF"/>
              </a:solidFill>
            </a:endParaRPr>
          </a:p>
          <a:p>
            <a:pPr indent="0" lvl="0" marL="0" rtl="0" algn="l">
              <a:spcBef>
                <a:spcPts val="0"/>
              </a:spcBef>
              <a:spcAft>
                <a:spcPts val="0"/>
              </a:spcAft>
              <a:buNone/>
            </a:pPr>
            <a:r>
              <a:t/>
            </a:r>
            <a:endParaRPr b="1">
              <a:solidFill>
                <a:srgbClr val="007FFF"/>
              </a:solidFill>
            </a:endParaRPr>
          </a:p>
          <a:p>
            <a:pPr indent="0" lvl="0" marL="0" rtl="0" algn="l">
              <a:spcBef>
                <a:spcPts val="0"/>
              </a:spcBef>
              <a:spcAft>
                <a:spcPts val="0"/>
              </a:spcAft>
              <a:buNone/>
            </a:pPr>
            <a:r>
              <a:rPr b="1" lang="en" u="sng"/>
              <a:t>Complex, brittle data integration pipelines:</a:t>
            </a:r>
            <a:endParaRPr b="1" u="sng"/>
          </a:p>
          <a:p>
            <a:pPr indent="-298450" lvl="0" marL="457200" rtl="0" algn="l">
              <a:spcBef>
                <a:spcPts val="0"/>
              </a:spcBef>
              <a:spcAft>
                <a:spcPts val="0"/>
              </a:spcAft>
              <a:buSzPts val="1100"/>
              <a:buChar char="●"/>
            </a:pPr>
            <a:r>
              <a:rPr lang="en"/>
              <a:t>Creating custom data pipelines from 10+ sources can be difficult and time consuming → </a:t>
            </a:r>
            <a:r>
              <a:rPr b="1" lang="en">
                <a:solidFill>
                  <a:srgbClr val="007FFF"/>
                </a:solidFill>
              </a:rPr>
              <a:t>Fivetran offers 500+ data sources, and you can be up and running within minutes</a:t>
            </a:r>
            <a:endParaRPr b="1">
              <a:solidFill>
                <a:srgbClr val="007FFF"/>
              </a:solidFill>
            </a:endParaRPr>
          </a:p>
          <a:p>
            <a:pPr indent="-298450" lvl="0" marL="457200" rtl="0" algn="l">
              <a:spcBef>
                <a:spcPts val="0"/>
              </a:spcBef>
              <a:spcAft>
                <a:spcPts val="0"/>
              </a:spcAft>
              <a:buSzPts val="1100"/>
              <a:buChar char="●"/>
            </a:pPr>
            <a:r>
              <a:rPr lang="en"/>
              <a:t>DIY data pipelines into data lakes often have security issues that can expose data in motion →</a:t>
            </a:r>
            <a:r>
              <a:rPr b="1" lang="en"/>
              <a:t> </a:t>
            </a:r>
            <a:r>
              <a:rPr b="1" lang="en">
                <a:solidFill>
                  <a:srgbClr val="007FFF"/>
                </a:solidFill>
              </a:rPr>
              <a:t>Fivetran's industry-leading compliance and security guarantees safeguard sensitive data.</a:t>
            </a:r>
            <a:endParaRPr b="1">
              <a:solidFill>
                <a:srgbClr val="007FFF"/>
              </a:solidFill>
            </a:endParaRPr>
          </a:p>
          <a:p>
            <a:pPr indent="-298450" lvl="0" marL="457200" rtl="0" algn="l">
              <a:spcBef>
                <a:spcPts val="0"/>
              </a:spcBef>
              <a:spcAft>
                <a:spcPts val="0"/>
              </a:spcAft>
              <a:buSzPts val="1100"/>
              <a:buChar char="●"/>
            </a:pPr>
            <a:r>
              <a:rPr lang="en"/>
              <a:t>Keeping data pipelines up and running requires continuous maintenance and additional work → </a:t>
            </a:r>
            <a:r>
              <a:rPr b="1" lang="en">
                <a:solidFill>
                  <a:srgbClr val="007FFF"/>
                </a:solidFill>
              </a:rPr>
              <a:t>Fivetran offers 99.9+% connector uptime - no pager going off because of a broken pipeline at 2 AM</a:t>
            </a:r>
            <a:endParaRPr b="1">
              <a:solidFill>
                <a:srgbClr val="007FFF"/>
              </a:solidFill>
            </a:endParaRPr>
          </a:p>
          <a:p>
            <a:pPr indent="-298450" lvl="0" marL="457200" rtl="0" algn="l">
              <a:spcBef>
                <a:spcPts val="0"/>
              </a:spcBef>
              <a:spcAft>
                <a:spcPts val="0"/>
              </a:spcAft>
              <a:buSzPts val="1100"/>
              <a:buChar char="●"/>
            </a:pPr>
            <a:r>
              <a:rPr lang="en"/>
              <a:t>Upstream APIs and schemas change all the time with no warning, breaking manual data pipelines → </a:t>
            </a:r>
            <a:r>
              <a:rPr b="1" lang="en">
                <a:solidFill>
                  <a:srgbClr val="007FFF"/>
                </a:solidFill>
              </a:rPr>
              <a:t>Fivetran offers 99.9+% connector uptime, and handles schema evolution gracefully.</a:t>
            </a:r>
            <a:endParaRPr>
              <a:solidFill>
                <a:srgbClr val="007FFF"/>
              </a:solidFill>
            </a:endParaRPr>
          </a:p>
          <a:p>
            <a:pPr indent="-298450" lvl="0" marL="457200" rtl="0" algn="l">
              <a:spcBef>
                <a:spcPts val="0"/>
              </a:spcBef>
              <a:spcAft>
                <a:spcPts val="0"/>
              </a:spcAft>
              <a:buSzPts val="1100"/>
              <a:buChar char="●"/>
            </a:pPr>
            <a:r>
              <a:rPr lang="en"/>
              <a:t>Downtime can jeopardize organizational credibility and effectiveness → </a:t>
            </a:r>
            <a:r>
              <a:rPr b="1" lang="en">
                <a:solidFill>
                  <a:srgbClr val="007FFF"/>
                </a:solidFill>
              </a:rPr>
              <a:t>Fivetran offers 99.9+% connector uptime</a:t>
            </a:r>
            <a:endParaRPr b="1">
              <a:solidFill>
                <a:srgbClr val="007FFF"/>
              </a:solidFill>
            </a:endParaRPr>
          </a:p>
          <a:p>
            <a:pPr indent="0" lvl="0" marL="0" rtl="0" algn="l">
              <a:spcBef>
                <a:spcPts val="0"/>
              </a:spcBef>
              <a:spcAft>
                <a:spcPts val="0"/>
              </a:spcAft>
              <a:buNone/>
            </a:pPr>
            <a:r>
              <a:t/>
            </a:r>
            <a:endParaRPr b="1">
              <a:solidFill>
                <a:srgbClr val="007FFF"/>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2e9ffc582c4_1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2e9ffc582c4_1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Fivetran automatically converts customer data to the Iceberg or Delta Lake formats, which are specifically designed to provide data warehouse like functionality on the data lake. By doing so, we standardize your data, no matter what its original source or data type – and once it's in a universal format, it's queryable right out of the box.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4.png"/><Relationship Id="rId4" Type="http://schemas.openxmlformats.org/officeDocument/2006/relationships/image" Target="../media/image3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9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5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6" name="Shape 6"/>
        <p:cNvGrpSpPr/>
        <p:nvPr/>
      </p:nvGrpSpPr>
      <p:grpSpPr>
        <a:xfrm>
          <a:off x="0" y="0"/>
          <a:ext cx="0" cy="0"/>
          <a:chOff x="0" y="0"/>
          <a:chExt cx="0" cy="0"/>
        </a:xfrm>
      </p:grpSpPr>
      <p:sp>
        <p:nvSpPr>
          <p:cNvPr id="7" name="Google Shape;7;p2"/>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8" name="Google Shape;8;p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9" name="Google Shape;9;p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79" name="Shape 79"/>
        <p:cNvGrpSpPr/>
        <p:nvPr/>
      </p:nvGrpSpPr>
      <p:grpSpPr>
        <a:xfrm>
          <a:off x="0" y="0"/>
          <a:ext cx="0" cy="0"/>
          <a:chOff x="0" y="0"/>
          <a:chExt cx="0" cy="0"/>
        </a:xfrm>
      </p:grpSpPr>
      <p:sp>
        <p:nvSpPr>
          <p:cNvPr id="80" name="Google Shape;80;p11"/>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1" name="Google Shape;81;p11"/>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2" name="Google Shape;82;p11"/>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3" name="Google Shape;83;p1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4" name="Google Shape;84;p1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5" name="Google Shape;85;p11"/>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6" name="Google Shape;86;p11"/>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7" name="Google Shape;87;p11"/>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8" name="Google Shape;88;p11"/>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9" name="Google Shape;89;p11"/>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0" name="Google Shape;90;p11"/>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1" name="Google Shape;91;p11"/>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92" name="Google Shape;92;p11"/>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93" name="Google Shape;93;p11"/>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94" name="Google Shape;94;p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5" name="Google Shape;95;p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976" name="Shape 976"/>
        <p:cNvGrpSpPr/>
        <p:nvPr/>
      </p:nvGrpSpPr>
      <p:grpSpPr>
        <a:xfrm>
          <a:off x="0" y="0"/>
          <a:ext cx="0" cy="0"/>
          <a:chOff x="0" y="0"/>
          <a:chExt cx="0" cy="0"/>
        </a:xfrm>
      </p:grpSpPr>
      <p:sp>
        <p:nvSpPr>
          <p:cNvPr id="977" name="Google Shape;977;p10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978" name="Google Shape;978;p10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79" name="Google Shape;979;p102"/>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80" name="Google Shape;980;p102"/>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81" name="Google Shape;981;p102"/>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82" name="Google Shape;982;p102"/>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83" name="Google Shape;983;p102"/>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84" name="Google Shape;984;p102"/>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85" name="Google Shape;985;p102"/>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86" name="Google Shape;986;p102"/>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987" name="Google Shape;987;p102"/>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88" name="Google Shape;988;p102"/>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989" name="Google Shape;989;p102"/>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90" name="Google Shape;990;p102"/>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991" name="Google Shape;991;p10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2" name="Google Shape;992;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993" name="Shape 993"/>
        <p:cNvGrpSpPr/>
        <p:nvPr/>
      </p:nvGrpSpPr>
      <p:grpSpPr>
        <a:xfrm>
          <a:off x="0" y="0"/>
          <a:ext cx="0" cy="0"/>
          <a:chOff x="0" y="0"/>
          <a:chExt cx="0" cy="0"/>
        </a:xfrm>
      </p:grpSpPr>
      <p:sp>
        <p:nvSpPr>
          <p:cNvPr id="994" name="Google Shape;994;p10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95" name="Google Shape;995;p103"/>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96" name="Google Shape;996;p103"/>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97" name="Google Shape;997;p103"/>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98" name="Google Shape;998;p103"/>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99" name="Google Shape;999;p103"/>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0" name="Google Shape;1000;p103"/>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001" name="Google Shape;1001;p1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02" name="Google Shape;1002;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003" name="Shape 1003"/>
        <p:cNvGrpSpPr/>
        <p:nvPr/>
      </p:nvGrpSpPr>
      <p:grpSpPr>
        <a:xfrm>
          <a:off x="0" y="0"/>
          <a:ext cx="0" cy="0"/>
          <a:chOff x="0" y="0"/>
          <a:chExt cx="0" cy="0"/>
        </a:xfrm>
      </p:grpSpPr>
      <p:sp>
        <p:nvSpPr>
          <p:cNvPr id="1004" name="Google Shape;1004;p104"/>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05" name="Google Shape;1005;p104"/>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06" name="Google Shape;1006;p104"/>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07" name="Google Shape;1007;p104"/>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08" name="Google Shape;1008;p104"/>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09" name="Google Shape;1009;p104"/>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10" name="Google Shape;1010;p104"/>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11" name="Google Shape;1011;p104"/>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12" name="Google Shape;1012;p104"/>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13" name="Google Shape;1013;p104"/>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14" name="Google Shape;1014;p104"/>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15" name="Google Shape;1015;p104"/>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16" name="Google Shape;1016;p104"/>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17" name="Google Shape;1017;p104"/>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18" name="Google Shape;1018;p104"/>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019" name="Google Shape;1019;p104"/>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20" name="Google Shape;1020;p104"/>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021" name="Google Shape;1021;p104"/>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22" name="Google Shape;1022;p104"/>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023" name="Google Shape;1023;p10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24" name="Google Shape;1024;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025" name="Shape 1025"/>
        <p:cNvGrpSpPr/>
        <p:nvPr/>
      </p:nvGrpSpPr>
      <p:grpSpPr>
        <a:xfrm>
          <a:off x="0" y="0"/>
          <a:ext cx="0" cy="0"/>
          <a:chOff x="0" y="0"/>
          <a:chExt cx="0" cy="0"/>
        </a:xfrm>
      </p:grpSpPr>
      <p:sp>
        <p:nvSpPr>
          <p:cNvPr id="1026" name="Google Shape;1026;p105"/>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27" name="Google Shape;1027;p10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28" name="Google Shape;1028;p105"/>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29" name="Google Shape;1029;p105"/>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30" name="Google Shape;1030;p105"/>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31" name="Google Shape;1031;p105"/>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32" name="Google Shape;1032;p105"/>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33" name="Google Shape;1033;p105"/>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34" name="Google Shape;1034;p105"/>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35" name="Google Shape;1035;p105"/>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36" name="Google Shape;1036;p10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37" name="Google Shape;1037;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38" name="Shape 1038"/>
        <p:cNvGrpSpPr/>
        <p:nvPr/>
      </p:nvGrpSpPr>
      <p:grpSpPr>
        <a:xfrm>
          <a:off x="0" y="0"/>
          <a:ext cx="0" cy="0"/>
          <a:chOff x="0" y="0"/>
          <a:chExt cx="0" cy="0"/>
        </a:xfrm>
      </p:grpSpPr>
      <p:sp>
        <p:nvSpPr>
          <p:cNvPr id="1039" name="Google Shape;1039;p106"/>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40" name="Google Shape;1040;p106"/>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41" name="Google Shape;1041;p106"/>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42" name="Google Shape;1042;p106"/>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43" name="Google Shape;1043;p106"/>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44" name="Google Shape;1044;p106"/>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45" name="Google Shape;1045;p106"/>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46" name="Google Shape;1046;p106"/>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47" name="Google Shape;1047;p106"/>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48" name="Google Shape;1048;p1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49" name="Google Shape;1049;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50" name="Shape 1050"/>
        <p:cNvGrpSpPr/>
        <p:nvPr/>
      </p:nvGrpSpPr>
      <p:grpSpPr>
        <a:xfrm>
          <a:off x="0" y="0"/>
          <a:ext cx="0" cy="0"/>
          <a:chOff x="0" y="0"/>
          <a:chExt cx="0" cy="0"/>
        </a:xfrm>
      </p:grpSpPr>
      <p:sp>
        <p:nvSpPr>
          <p:cNvPr id="1051" name="Google Shape;1051;p107"/>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2" name="Google Shape;1052;p107"/>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3" name="Google Shape;1053;p107"/>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4" name="Google Shape;1054;p10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55" name="Google Shape;1055;p107"/>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56" name="Google Shape;1056;p107"/>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57" name="Google Shape;1057;p107"/>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58" name="Google Shape;1058;p107"/>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59" name="Google Shape;1059;p107"/>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60" name="Google Shape;1060;p107"/>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61" name="Google Shape;1061;p1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62" name="Google Shape;1062;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63" name="Shape 1063"/>
        <p:cNvGrpSpPr/>
        <p:nvPr/>
      </p:nvGrpSpPr>
      <p:grpSpPr>
        <a:xfrm>
          <a:off x="0" y="0"/>
          <a:ext cx="0" cy="0"/>
          <a:chOff x="0" y="0"/>
          <a:chExt cx="0" cy="0"/>
        </a:xfrm>
      </p:grpSpPr>
      <p:sp>
        <p:nvSpPr>
          <p:cNvPr id="1064" name="Google Shape;1064;p10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65" name="Google Shape;1065;p108"/>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6" name="Google Shape;1066;p108"/>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7" name="Google Shape;1067;p108"/>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8" name="Google Shape;1068;p108"/>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9" name="Google Shape;1069;p108"/>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0" name="Google Shape;1070;p108"/>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1" name="Google Shape;1071;p108"/>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2" name="Google Shape;1072;p108"/>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3" name="Google Shape;1073;p108"/>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74" name="Google Shape;1074;p108"/>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75" name="Google Shape;1075;p108"/>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76" name="Google Shape;1076;p108"/>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77" name="Google Shape;1077;p108"/>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78" name="Google Shape;1078;p108"/>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79" name="Google Shape;1079;p108"/>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80" name="Google Shape;1080;p108"/>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081" name="Google Shape;1081;p1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82" name="Google Shape;1082;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083" name="Shape 1083"/>
        <p:cNvGrpSpPr/>
        <p:nvPr/>
      </p:nvGrpSpPr>
      <p:grpSpPr>
        <a:xfrm>
          <a:off x="0" y="0"/>
          <a:ext cx="0" cy="0"/>
          <a:chOff x="0" y="0"/>
          <a:chExt cx="0" cy="0"/>
        </a:xfrm>
      </p:grpSpPr>
      <p:sp>
        <p:nvSpPr>
          <p:cNvPr id="1084" name="Google Shape;1084;p10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85" name="Google Shape;1085;p109"/>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6" name="Google Shape;1086;p109"/>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7" name="Google Shape;1087;p109"/>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8" name="Google Shape;1088;p109"/>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89" name="Google Shape;1089;p109"/>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0" name="Google Shape;1090;p109"/>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1" name="Google Shape;1091;p109"/>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2" name="Google Shape;1092;p109"/>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3" name="Google Shape;1093;p109"/>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94" name="Google Shape;1094;p109"/>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95" name="Google Shape;1095;p109"/>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96" name="Google Shape;1096;p109"/>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97" name="Google Shape;1097;p109"/>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98" name="Google Shape;1098;p109"/>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99" name="Google Shape;1099;p109"/>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00" name="Google Shape;1100;p109"/>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101" name="Google Shape;1101;p1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02" name="Google Shape;1102;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103" name="Shape 1103"/>
        <p:cNvGrpSpPr/>
        <p:nvPr/>
      </p:nvGrpSpPr>
      <p:grpSpPr>
        <a:xfrm>
          <a:off x="0" y="0"/>
          <a:ext cx="0" cy="0"/>
          <a:chOff x="0" y="0"/>
          <a:chExt cx="0" cy="0"/>
        </a:xfrm>
      </p:grpSpPr>
      <p:sp>
        <p:nvSpPr>
          <p:cNvPr id="1104" name="Google Shape;1104;p11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05" name="Google Shape;1105;p110"/>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6" name="Google Shape;1106;p110"/>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07" name="Google Shape;1107;p110"/>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8" name="Google Shape;1108;p110"/>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09" name="Google Shape;1109;p11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10" name="Google Shape;1110;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111" name="Shape 1111"/>
        <p:cNvGrpSpPr/>
        <p:nvPr/>
      </p:nvGrpSpPr>
      <p:grpSpPr>
        <a:xfrm>
          <a:off x="0" y="0"/>
          <a:ext cx="0" cy="0"/>
          <a:chOff x="0" y="0"/>
          <a:chExt cx="0" cy="0"/>
        </a:xfrm>
      </p:grpSpPr>
      <p:sp>
        <p:nvSpPr>
          <p:cNvPr id="1112" name="Google Shape;1112;p11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13" name="Google Shape;1113;p11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14" name="Google Shape;1114;p11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15" name="Google Shape;1115;p111"/>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16" name="Google Shape;1116;p111"/>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17" name="Google Shape;1117;p111"/>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18" name="Google Shape;1118;p111"/>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19" name="Google Shape;1119;p111"/>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20" name="Google Shape;1120;p111"/>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121" name="Google Shape;1121;p1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22" name="Google Shape;1122;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96" name="Shape 96"/>
        <p:cNvGrpSpPr/>
        <p:nvPr/>
      </p:nvGrpSpPr>
      <p:grpSpPr>
        <a:xfrm>
          <a:off x="0" y="0"/>
          <a:ext cx="0" cy="0"/>
          <a:chOff x="0" y="0"/>
          <a:chExt cx="0" cy="0"/>
        </a:xfrm>
      </p:grpSpPr>
      <p:sp>
        <p:nvSpPr>
          <p:cNvPr id="97" name="Google Shape;97;p1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98" name="Google Shape;98;p1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99" name="Google Shape;99;p1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0" name="Google Shape;100;p1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1" name="Google Shape;101;p1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2" name="Google Shape;102;p1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3" name="Google Shape;103;p1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4" name="Google Shape;104;p1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5" name="Google Shape;105;p1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06" name="Google Shape;106;p1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07" name="Google Shape;107;p1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08" name="Google Shape;108;p1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9" name="Google Shape;109;p1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10" name="Google Shape;110;p1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11" name="Google Shape;111;p12"/>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2" name="Google Shape;112;p12"/>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3" name="Google Shape;113;p12"/>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4" name="Google Shape;114;p12"/>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5" name="Google Shape;115;p12"/>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16" name="Google Shape;116;p12"/>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17" name="Google Shape;117;p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8" name="Google Shape;118;p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123" name="Shape 1123"/>
        <p:cNvGrpSpPr/>
        <p:nvPr/>
      </p:nvGrpSpPr>
      <p:grpSpPr>
        <a:xfrm>
          <a:off x="0" y="0"/>
          <a:ext cx="0" cy="0"/>
          <a:chOff x="0" y="0"/>
          <a:chExt cx="0" cy="0"/>
        </a:xfrm>
      </p:grpSpPr>
      <p:sp>
        <p:nvSpPr>
          <p:cNvPr id="1124" name="Google Shape;1124;p112"/>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25" name="Google Shape;1125;p112"/>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26" name="Google Shape;1126;p112"/>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27" name="Google Shape;1127;p112"/>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28" name="Google Shape;1128;p112"/>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29" name="Google Shape;1129;p112"/>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30" name="Google Shape;1130;p112"/>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31" name="Google Shape;1131;p112"/>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32" name="Google Shape;1132;p112"/>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33" name="Google Shape;1133;p112"/>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34" name="Google Shape;1134;p112"/>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135" name="Google Shape;1135;p1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36" name="Google Shape;1136;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37" name="Shape 1137"/>
        <p:cNvGrpSpPr/>
        <p:nvPr/>
      </p:nvGrpSpPr>
      <p:grpSpPr>
        <a:xfrm>
          <a:off x="0" y="0"/>
          <a:ext cx="0" cy="0"/>
          <a:chOff x="0" y="0"/>
          <a:chExt cx="0" cy="0"/>
        </a:xfrm>
      </p:grpSpPr>
      <p:sp>
        <p:nvSpPr>
          <p:cNvPr id="1138" name="Google Shape;1138;p113"/>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39" name="Google Shape;1139;p113"/>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140" name="Google Shape;1140;p113"/>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41" name="Google Shape;1141;p113"/>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142" name="Google Shape;1142;p1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43" name="Google Shape;1143;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144" name="Shape 1144"/>
        <p:cNvGrpSpPr/>
        <p:nvPr/>
      </p:nvGrpSpPr>
      <p:grpSpPr>
        <a:xfrm>
          <a:off x="0" y="0"/>
          <a:ext cx="0" cy="0"/>
          <a:chOff x="0" y="0"/>
          <a:chExt cx="0" cy="0"/>
        </a:xfrm>
      </p:grpSpPr>
      <p:pic>
        <p:nvPicPr>
          <p:cNvPr id="1145" name="Google Shape;1145;p114"/>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46" name="Google Shape;1146;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47" name="Shape 1147"/>
        <p:cNvGrpSpPr/>
        <p:nvPr/>
      </p:nvGrpSpPr>
      <p:grpSpPr>
        <a:xfrm>
          <a:off x="0" y="0"/>
          <a:ext cx="0" cy="0"/>
          <a:chOff x="0" y="0"/>
          <a:chExt cx="0" cy="0"/>
        </a:xfrm>
      </p:grpSpPr>
      <p:pic>
        <p:nvPicPr>
          <p:cNvPr id="1148" name="Google Shape;1148;p11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49" name="Google Shape;1149;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50" name="Shape 1150"/>
        <p:cNvGrpSpPr/>
        <p:nvPr/>
      </p:nvGrpSpPr>
      <p:grpSpPr>
        <a:xfrm>
          <a:off x="0" y="0"/>
          <a:ext cx="0" cy="0"/>
          <a:chOff x="0" y="0"/>
          <a:chExt cx="0" cy="0"/>
        </a:xfrm>
      </p:grpSpPr>
      <p:sp>
        <p:nvSpPr>
          <p:cNvPr id="1151" name="Google Shape;1151;p116"/>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52" name="Google Shape;1152;p116"/>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53" name="Google Shape;1153;p116"/>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54" name="Google Shape;1154;p1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55" name="Google Shape;1155;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56" name="Shape 1156"/>
        <p:cNvGrpSpPr/>
        <p:nvPr/>
      </p:nvGrpSpPr>
      <p:grpSpPr>
        <a:xfrm>
          <a:off x="0" y="0"/>
          <a:ext cx="0" cy="0"/>
          <a:chOff x="0" y="0"/>
          <a:chExt cx="0" cy="0"/>
        </a:xfrm>
      </p:grpSpPr>
      <p:sp>
        <p:nvSpPr>
          <p:cNvPr id="1157" name="Google Shape;1157;p117"/>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8" name="Google Shape;1158;p117"/>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117"/>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60" name="Google Shape;1160;p117"/>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61" name="Google Shape;1161;p1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62" name="Google Shape;1162;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163" name="Shape 1163"/>
        <p:cNvGrpSpPr/>
        <p:nvPr/>
      </p:nvGrpSpPr>
      <p:grpSpPr>
        <a:xfrm>
          <a:off x="0" y="0"/>
          <a:ext cx="0" cy="0"/>
          <a:chOff x="0" y="0"/>
          <a:chExt cx="0" cy="0"/>
        </a:xfrm>
      </p:grpSpPr>
      <p:sp>
        <p:nvSpPr>
          <p:cNvPr id="1164" name="Google Shape;1164;p11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65" name="Google Shape;1165;p118"/>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66" name="Google Shape;1166;p118"/>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67" name="Google Shape;1167;p1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68" name="Google Shape;1168;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169" name="Shape 1169"/>
        <p:cNvGrpSpPr/>
        <p:nvPr/>
      </p:nvGrpSpPr>
      <p:grpSpPr>
        <a:xfrm>
          <a:off x="0" y="0"/>
          <a:ext cx="0" cy="0"/>
          <a:chOff x="0" y="0"/>
          <a:chExt cx="0" cy="0"/>
        </a:xfrm>
      </p:grpSpPr>
      <p:sp>
        <p:nvSpPr>
          <p:cNvPr id="1170" name="Google Shape;1170;p119"/>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1" name="Google Shape;1171;p119"/>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2" name="Google Shape;1172;p119"/>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3" name="Google Shape;1173;p119"/>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4" name="Google Shape;1174;p119"/>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5" name="Google Shape;1175;p119"/>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6" name="Google Shape;1176;p119"/>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7" name="Google Shape;1177;p119"/>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8" name="Google Shape;1178;p119"/>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79" name="Google Shape;1179;p119"/>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80" name="Google Shape;1180;p119"/>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81" name="Google Shape;1181;p119"/>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82" name="Google Shape;1182;p119"/>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183" name="Google Shape;1183;p119"/>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184" name="Google Shape;1184;p119"/>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85" name="Google Shape;1185;p119"/>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86" name="Google Shape;1186;p119"/>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87" name="Google Shape;1187;p119"/>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88" name="Google Shape;1188;p119"/>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89" name="Google Shape;1189;p119"/>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0" name="Google Shape;1190;p119"/>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1" name="Google Shape;1191;p119"/>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2" name="Google Shape;1192;p119"/>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3" name="Google Shape;1193;p119"/>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4" name="Google Shape;1194;p119"/>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5" name="Google Shape;1195;p119"/>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96" name="Google Shape;1196;p119"/>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197" name="Google Shape;1197;p1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98" name="Google Shape;1198;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199" name="Shape 1199"/>
        <p:cNvGrpSpPr/>
        <p:nvPr/>
      </p:nvGrpSpPr>
      <p:grpSpPr>
        <a:xfrm>
          <a:off x="0" y="0"/>
          <a:ext cx="0" cy="0"/>
          <a:chOff x="0" y="0"/>
          <a:chExt cx="0" cy="0"/>
        </a:xfrm>
      </p:grpSpPr>
      <p:sp>
        <p:nvSpPr>
          <p:cNvPr id="1200" name="Google Shape;1200;p120"/>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01" name="Google Shape;1201;p120"/>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02" name="Google Shape;1202;p120"/>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03" name="Google Shape;1203;p12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04" name="Google Shape;1204;p12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05" name="Google Shape;1205;p120"/>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06" name="Google Shape;1206;p120"/>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07" name="Google Shape;1207;p120"/>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08" name="Google Shape;1208;p120"/>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09" name="Google Shape;1209;p120"/>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10" name="Google Shape;1210;p120"/>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11" name="Google Shape;1211;p12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12" name="Google Shape;1212;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213" name="Shape 1213"/>
        <p:cNvGrpSpPr/>
        <p:nvPr/>
      </p:nvGrpSpPr>
      <p:grpSpPr>
        <a:xfrm>
          <a:off x="0" y="0"/>
          <a:ext cx="0" cy="0"/>
          <a:chOff x="0" y="0"/>
          <a:chExt cx="0" cy="0"/>
        </a:xfrm>
      </p:grpSpPr>
      <p:sp>
        <p:nvSpPr>
          <p:cNvPr id="1214" name="Google Shape;1214;p1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15" name="Google Shape;1215;p12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16" name="Google Shape;1216;p121"/>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17" name="Google Shape;1217;p121"/>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18" name="Google Shape;1218;p121"/>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19" name="Google Shape;1219;p121"/>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20" name="Google Shape;1220;p121"/>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1" name="Google Shape;1221;p121"/>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22" name="Google Shape;1222;p121"/>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3" name="Google Shape;1223;p121"/>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24" name="Google Shape;1224;p121"/>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5" name="Google Shape;1225;p121"/>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26" name="Google Shape;1226;p121"/>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7" name="Google Shape;1227;p121"/>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28" name="Google Shape;1228;p12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29" name="Google Shape;1229;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19" name="Shape 119"/>
        <p:cNvGrpSpPr/>
        <p:nvPr/>
      </p:nvGrpSpPr>
      <p:grpSpPr>
        <a:xfrm>
          <a:off x="0" y="0"/>
          <a:ext cx="0" cy="0"/>
          <a:chOff x="0" y="0"/>
          <a:chExt cx="0" cy="0"/>
        </a:xfrm>
      </p:grpSpPr>
      <p:pic>
        <p:nvPicPr>
          <p:cNvPr id="120" name="Google Shape;120;p13"/>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21" name="Google Shape;121;p13"/>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22" name="Google Shape;122;p13"/>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23" name="Google Shape;123;p13"/>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230" name="Shape 1230"/>
        <p:cNvGrpSpPr/>
        <p:nvPr/>
      </p:nvGrpSpPr>
      <p:grpSpPr>
        <a:xfrm>
          <a:off x="0" y="0"/>
          <a:ext cx="0" cy="0"/>
          <a:chOff x="0" y="0"/>
          <a:chExt cx="0" cy="0"/>
        </a:xfrm>
      </p:grpSpPr>
      <p:sp>
        <p:nvSpPr>
          <p:cNvPr id="1231" name="Google Shape;1231;p1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32" name="Google Shape;1232;p12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33" name="Google Shape;1233;p122"/>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34" name="Google Shape;1234;p122"/>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35" name="Google Shape;1235;p122"/>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36" name="Google Shape;1236;p122"/>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37" name="Google Shape;1237;p122"/>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38" name="Google Shape;1238;p122"/>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39" name="Google Shape;1239;p122"/>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0" name="Google Shape;1240;p122"/>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41" name="Google Shape;1241;p122"/>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2" name="Google Shape;1242;p122"/>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43" name="Google Shape;1243;p122"/>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4" name="Google Shape;1244;p122"/>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45" name="Google Shape;1245;p1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46" name="Google Shape;1246;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247" name="Shape 1247"/>
        <p:cNvGrpSpPr/>
        <p:nvPr/>
      </p:nvGrpSpPr>
      <p:grpSpPr>
        <a:xfrm>
          <a:off x="0" y="0"/>
          <a:ext cx="0" cy="0"/>
          <a:chOff x="0" y="0"/>
          <a:chExt cx="0" cy="0"/>
        </a:xfrm>
      </p:grpSpPr>
      <p:sp>
        <p:nvSpPr>
          <p:cNvPr id="1248" name="Google Shape;1248;p12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49" name="Google Shape;1249;p12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50" name="Google Shape;1250;p123"/>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51" name="Google Shape;1251;p123"/>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52" name="Google Shape;1252;p123"/>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53" name="Google Shape;1253;p123"/>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54" name="Google Shape;1254;p123"/>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55" name="Google Shape;1255;p123"/>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56" name="Google Shape;1256;p1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57" name="Google Shape;1257;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258" name="Shape 1258"/>
        <p:cNvGrpSpPr/>
        <p:nvPr/>
      </p:nvGrpSpPr>
      <p:grpSpPr>
        <a:xfrm>
          <a:off x="0" y="0"/>
          <a:ext cx="0" cy="0"/>
          <a:chOff x="0" y="0"/>
          <a:chExt cx="0" cy="0"/>
        </a:xfrm>
      </p:grpSpPr>
      <p:pic>
        <p:nvPicPr>
          <p:cNvPr id="1259" name="Google Shape;1259;p124"/>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260" name="Shape 1260"/>
        <p:cNvGrpSpPr/>
        <p:nvPr/>
      </p:nvGrpSpPr>
      <p:grpSpPr>
        <a:xfrm>
          <a:off x="0" y="0"/>
          <a:ext cx="0" cy="0"/>
          <a:chOff x="0" y="0"/>
          <a:chExt cx="0" cy="0"/>
        </a:xfrm>
      </p:grpSpPr>
      <p:sp>
        <p:nvSpPr>
          <p:cNvPr id="1261" name="Google Shape;1261;p125"/>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2" name="Google Shape;1262;p125"/>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263" name="Google Shape;1263;p125"/>
          <p:cNvPicPr preferRelativeResize="0"/>
          <p:nvPr/>
        </p:nvPicPr>
        <p:blipFill>
          <a:blip r:embed="rId3">
            <a:alphaModFix/>
          </a:blip>
          <a:stretch>
            <a:fillRect/>
          </a:stretch>
        </p:blipFill>
        <p:spPr>
          <a:xfrm>
            <a:off x="2800000" y="608675"/>
            <a:ext cx="5884652" cy="3312990"/>
          </a:xfrm>
          <a:prstGeom prst="rect">
            <a:avLst/>
          </a:prstGeom>
          <a:noFill/>
          <a:ln>
            <a:noFill/>
          </a:ln>
        </p:spPr>
      </p:pic>
      <p:sp>
        <p:nvSpPr>
          <p:cNvPr id="1264" name="Google Shape;1264;p125"/>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200"/>
              <a:buFont typeface="Inter"/>
              <a:buNone/>
              <a:defRPr b="1" sz="1200">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5" name="Google Shape;1265;p125"/>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266" name="Shape 1266"/>
        <p:cNvGrpSpPr/>
        <p:nvPr/>
      </p:nvGrpSpPr>
      <p:grpSpPr>
        <a:xfrm>
          <a:off x="0" y="0"/>
          <a:ext cx="0" cy="0"/>
          <a:chOff x="0" y="0"/>
          <a:chExt cx="0" cy="0"/>
        </a:xfrm>
      </p:grpSpPr>
      <p:pic>
        <p:nvPicPr>
          <p:cNvPr id="1267" name="Google Shape;1267;p126"/>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268" name="Google Shape;1268;p126"/>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69" name="Google Shape;1269;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70" name="Google Shape;1270;p126"/>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271" name="Shape 1271"/>
        <p:cNvGrpSpPr/>
        <p:nvPr/>
      </p:nvGrpSpPr>
      <p:grpSpPr>
        <a:xfrm>
          <a:off x="0" y="0"/>
          <a:ext cx="0" cy="0"/>
          <a:chOff x="0" y="0"/>
          <a:chExt cx="0" cy="0"/>
        </a:xfrm>
      </p:grpSpPr>
      <p:pic>
        <p:nvPicPr>
          <p:cNvPr id="1272" name="Google Shape;1272;p127"/>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273" name="Google Shape;1273;p127"/>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27"/>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27"/>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27"/>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27"/>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27"/>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279" name="Google Shape;1279;p127"/>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280" name="Google Shape;1280;p127"/>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81" name="Google Shape;1281;p127"/>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282" name="Google Shape;1282;p127"/>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83" name="Google Shape;1283;p127"/>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284" name="Google Shape;1284;p127"/>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85" name="Google Shape;1285;p127"/>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286" name="Google Shape;1286;p127"/>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87" name="Google Shape;1287;p127"/>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288" name="Google Shape;1288;p127"/>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1289" name="Google Shape;1289;p127"/>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90" name="Google Shape;1290;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291" name="Shape 1291"/>
        <p:cNvGrpSpPr/>
        <p:nvPr/>
      </p:nvGrpSpPr>
      <p:grpSpPr>
        <a:xfrm>
          <a:off x="0" y="0"/>
          <a:ext cx="0" cy="0"/>
          <a:chOff x="0" y="0"/>
          <a:chExt cx="0" cy="0"/>
        </a:xfrm>
      </p:grpSpPr>
      <p:pic>
        <p:nvPicPr>
          <p:cNvPr id="1292" name="Google Shape;1292;p128"/>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293" name="Google Shape;1293;p128"/>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28"/>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28"/>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296" name="Google Shape;1296;p128"/>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97" name="Google Shape;1297;p128"/>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28"/>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299" name="Google Shape;1299;p128"/>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00" name="Google Shape;1300;p128"/>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28"/>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02" name="Google Shape;1302;p128"/>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03" name="Google Shape;1303;p128"/>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304" name="Google Shape;1304;p128"/>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05" name="Google Shape;1305;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306" name="Shape 1306"/>
        <p:cNvGrpSpPr/>
        <p:nvPr/>
      </p:nvGrpSpPr>
      <p:grpSpPr>
        <a:xfrm>
          <a:off x="0" y="0"/>
          <a:ext cx="0" cy="0"/>
          <a:chOff x="0" y="0"/>
          <a:chExt cx="0" cy="0"/>
        </a:xfrm>
      </p:grpSpPr>
      <p:pic>
        <p:nvPicPr>
          <p:cNvPr id="1307" name="Google Shape;1307;p129"/>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308" name="Google Shape;1308;p129"/>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9" name="Google Shape;1309;p129"/>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1310" name="Shape 1310"/>
        <p:cNvGrpSpPr/>
        <p:nvPr/>
      </p:nvGrpSpPr>
      <p:grpSpPr>
        <a:xfrm>
          <a:off x="0" y="0"/>
          <a:ext cx="0" cy="0"/>
          <a:chOff x="0" y="0"/>
          <a:chExt cx="0" cy="0"/>
        </a:xfrm>
      </p:grpSpPr>
      <p:pic>
        <p:nvPicPr>
          <p:cNvPr id="1311" name="Google Shape;1311;p130"/>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12" name="Google Shape;1312;p130"/>
          <p:cNvSpPr txBox="1"/>
          <p:nvPr/>
        </p:nvSpPr>
        <p:spPr>
          <a:xfrm>
            <a:off x="4099700" y="134775"/>
            <a:ext cx="9135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0">
                <a:solidFill>
                  <a:schemeClr val="accent3"/>
                </a:solidFill>
              </a:rPr>
              <a:t>“</a:t>
            </a:r>
            <a:endParaRPr b="1" sz="12000">
              <a:solidFill>
                <a:schemeClr val="accent3"/>
              </a:solidFill>
            </a:endParaRPr>
          </a:p>
        </p:txBody>
      </p:sp>
      <p:sp>
        <p:nvSpPr>
          <p:cNvPr id="1313" name="Google Shape;1313;p13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1314" name="Google Shape;1314;p13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1315" name="Shape 1315"/>
        <p:cNvGrpSpPr/>
        <p:nvPr/>
      </p:nvGrpSpPr>
      <p:grpSpPr>
        <a:xfrm>
          <a:off x="0" y="0"/>
          <a:ext cx="0" cy="0"/>
          <a:chOff x="0" y="0"/>
          <a:chExt cx="0" cy="0"/>
        </a:xfrm>
      </p:grpSpPr>
      <p:pic>
        <p:nvPicPr>
          <p:cNvPr id="1316" name="Google Shape;1316;p131"/>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317" name="Google Shape;1317;p13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1318" name="Google Shape;1318;p131"/>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1319" name="Google Shape;1319;p131"/>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24" name="Shape 124"/>
        <p:cNvGrpSpPr/>
        <p:nvPr/>
      </p:nvGrpSpPr>
      <p:grpSpPr>
        <a:xfrm>
          <a:off x="0" y="0"/>
          <a:ext cx="0" cy="0"/>
          <a:chOff x="0" y="0"/>
          <a:chExt cx="0" cy="0"/>
        </a:xfrm>
      </p:grpSpPr>
      <p:sp>
        <p:nvSpPr>
          <p:cNvPr id="125" name="Google Shape;125;p14"/>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6" name="Google Shape;126;p14"/>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27" name="Google Shape;127;p1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28" name="Google Shape;128;p1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29" name="Google Shape;129;p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0" name="Google Shape;130;p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320" name="Shape 1320"/>
        <p:cNvGrpSpPr/>
        <p:nvPr/>
      </p:nvGrpSpPr>
      <p:grpSpPr>
        <a:xfrm>
          <a:off x="0" y="0"/>
          <a:ext cx="0" cy="0"/>
          <a:chOff x="0" y="0"/>
          <a:chExt cx="0" cy="0"/>
        </a:xfrm>
      </p:grpSpPr>
      <p:pic>
        <p:nvPicPr>
          <p:cNvPr id="1321" name="Google Shape;1321;p13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22" name="Google Shape;1322;p132"/>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1323" name="Google Shape;1323;p13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1324" name="Google Shape;1324;p132"/>
          <p:cNvSpPr/>
          <p:nvPr>
            <p:ph idx="2" type="pic"/>
          </p:nvPr>
        </p:nvSpPr>
        <p:spPr>
          <a:xfrm>
            <a:off x="1409375" y="3510750"/>
            <a:ext cx="941400" cy="941400"/>
          </a:xfrm>
          <a:prstGeom prst="rect">
            <a:avLst/>
          </a:prstGeom>
          <a:noFill/>
          <a:ln>
            <a:noFill/>
          </a:ln>
        </p:spPr>
      </p:sp>
      <p:sp>
        <p:nvSpPr>
          <p:cNvPr id="1325" name="Google Shape;1325;p132"/>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1326" name="Shape 1326"/>
        <p:cNvGrpSpPr/>
        <p:nvPr/>
      </p:nvGrpSpPr>
      <p:grpSpPr>
        <a:xfrm>
          <a:off x="0" y="0"/>
          <a:ext cx="0" cy="0"/>
          <a:chOff x="0" y="0"/>
          <a:chExt cx="0" cy="0"/>
        </a:xfrm>
      </p:grpSpPr>
      <p:sp>
        <p:nvSpPr>
          <p:cNvPr id="1327" name="Google Shape;1327;p13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1328" name="Google Shape;1328;p133"/>
          <p:cNvSpPr/>
          <p:nvPr>
            <p:ph idx="2" type="pic"/>
          </p:nvPr>
        </p:nvSpPr>
        <p:spPr>
          <a:xfrm>
            <a:off x="600009" y="572653"/>
            <a:ext cx="2470200" cy="2470200"/>
          </a:xfrm>
          <a:prstGeom prst="rect">
            <a:avLst/>
          </a:prstGeom>
          <a:noFill/>
          <a:ln>
            <a:noFill/>
          </a:ln>
        </p:spPr>
      </p:sp>
      <p:sp>
        <p:nvSpPr>
          <p:cNvPr id="1329" name="Google Shape;1329;p13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330" name="Google Shape;1330;p13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1pPr>
            <a:lvl2pPr indent="-285750" lvl="1" marL="914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2pPr>
            <a:lvl3pPr indent="-285750" lvl="2" marL="1371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3pPr>
            <a:lvl4pPr indent="-285750" lvl="3" marL="1828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4pPr>
            <a:lvl5pPr indent="-285750" lvl="4" marL="22860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5pPr>
            <a:lvl6pPr indent="-285750" lvl="5" marL="2743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6pPr>
            <a:lvl7pPr indent="-285750" lvl="6" marL="3200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7pPr>
            <a:lvl8pPr indent="-285750" lvl="7" marL="3657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8pPr>
            <a:lvl9pPr indent="-285750" lvl="8" marL="4114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9pPr>
          </a:lstStyle>
          <a:p/>
        </p:txBody>
      </p:sp>
      <p:sp>
        <p:nvSpPr>
          <p:cNvPr id="1331" name="Google Shape;1331;p133"/>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1332" name="Google Shape;1332;p13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333" name="Google Shape;1333;p1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334" name="Shape 1334"/>
        <p:cNvGrpSpPr/>
        <p:nvPr/>
      </p:nvGrpSpPr>
      <p:grpSpPr>
        <a:xfrm>
          <a:off x="0" y="0"/>
          <a:ext cx="0" cy="0"/>
          <a:chOff x="0" y="0"/>
          <a:chExt cx="0" cy="0"/>
        </a:xfrm>
      </p:grpSpPr>
      <p:sp>
        <p:nvSpPr>
          <p:cNvPr id="1335" name="Google Shape;1335;p134"/>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36" name="Google Shape;1336;p134"/>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337" name="Shape 1337"/>
        <p:cNvGrpSpPr/>
        <p:nvPr/>
      </p:nvGrpSpPr>
      <p:grpSpPr>
        <a:xfrm>
          <a:off x="0" y="0"/>
          <a:ext cx="0" cy="0"/>
          <a:chOff x="0" y="0"/>
          <a:chExt cx="0" cy="0"/>
        </a:xfrm>
      </p:grpSpPr>
      <p:sp>
        <p:nvSpPr>
          <p:cNvPr id="1338" name="Google Shape;1338;p13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39" name="Google Shape;1339;p13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340" name="Shape 1340"/>
        <p:cNvGrpSpPr/>
        <p:nvPr/>
      </p:nvGrpSpPr>
      <p:grpSpPr>
        <a:xfrm>
          <a:off x="0" y="0"/>
          <a:ext cx="0" cy="0"/>
          <a:chOff x="0" y="0"/>
          <a:chExt cx="0" cy="0"/>
        </a:xfrm>
      </p:grpSpPr>
      <p:sp>
        <p:nvSpPr>
          <p:cNvPr id="1341" name="Google Shape;1341;p136"/>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42" name="Google Shape;1342;p136"/>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43" name="Google Shape;1343;p1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44" name="Google Shape;1344;p1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1345" name="Shape 1345"/>
        <p:cNvGrpSpPr/>
        <p:nvPr/>
      </p:nvGrpSpPr>
      <p:grpSpPr>
        <a:xfrm>
          <a:off x="0" y="0"/>
          <a:ext cx="0" cy="0"/>
          <a:chOff x="0" y="0"/>
          <a:chExt cx="0" cy="0"/>
        </a:xfrm>
      </p:grpSpPr>
      <p:sp>
        <p:nvSpPr>
          <p:cNvPr id="1346" name="Google Shape;1346;p137"/>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7" name="Google Shape;1347;p137"/>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1348" name="Google Shape;1348;p137"/>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1349" name="Google Shape;1349;p1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50" name="Google Shape;1350;p1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351" name="Shape 1351"/>
        <p:cNvGrpSpPr/>
        <p:nvPr/>
      </p:nvGrpSpPr>
      <p:grpSpPr>
        <a:xfrm>
          <a:off x="0" y="0"/>
          <a:ext cx="0" cy="0"/>
          <a:chOff x="0" y="0"/>
          <a:chExt cx="0" cy="0"/>
        </a:xfrm>
      </p:grpSpPr>
      <p:sp>
        <p:nvSpPr>
          <p:cNvPr id="1352" name="Google Shape;1352;p138"/>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53" name="Google Shape;1353;p138"/>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1354" name="Google Shape;1354;p138"/>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55" name="Google Shape;1355;p138"/>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56" name="Google Shape;1356;p13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57" name="Google Shape;1357;p1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358" name="Shape 1358"/>
        <p:cNvGrpSpPr/>
        <p:nvPr/>
      </p:nvGrpSpPr>
      <p:grpSpPr>
        <a:xfrm>
          <a:off x="0" y="0"/>
          <a:ext cx="0" cy="0"/>
          <a:chOff x="0" y="0"/>
          <a:chExt cx="0" cy="0"/>
        </a:xfrm>
      </p:grpSpPr>
      <p:sp>
        <p:nvSpPr>
          <p:cNvPr id="1359" name="Google Shape;1359;p139"/>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60" name="Google Shape;1360;p139"/>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61" name="Google Shape;1361;p139"/>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62" name="Google Shape;1362;p139"/>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63" name="Google Shape;1363;p139"/>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64" name="Google Shape;1364;p139"/>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1365" name="Google Shape;1365;p13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66" name="Google Shape;1366;p1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1367" name="Shape 1367"/>
        <p:cNvGrpSpPr/>
        <p:nvPr/>
      </p:nvGrpSpPr>
      <p:grpSpPr>
        <a:xfrm>
          <a:off x="0" y="0"/>
          <a:ext cx="0" cy="0"/>
          <a:chOff x="0" y="0"/>
          <a:chExt cx="0" cy="0"/>
        </a:xfrm>
      </p:grpSpPr>
      <p:sp>
        <p:nvSpPr>
          <p:cNvPr id="1368" name="Google Shape;1368;p140"/>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9" name="Google Shape;1369;p140"/>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70" name="Google Shape;1370;p140"/>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71" name="Google Shape;1371;p140"/>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72" name="Google Shape;1372;p140"/>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73" name="Google Shape;1373;p140"/>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74" name="Google Shape;1374;p140"/>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1375" name="Google Shape;1375;p14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76" name="Google Shape;1376;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377" name="Shape 1377"/>
        <p:cNvGrpSpPr/>
        <p:nvPr/>
      </p:nvGrpSpPr>
      <p:grpSpPr>
        <a:xfrm>
          <a:off x="0" y="0"/>
          <a:ext cx="0" cy="0"/>
          <a:chOff x="0" y="0"/>
          <a:chExt cx="0" cy="0"/>
        </a:xfrm>
      </p:grpSpPr>
      <p:sp>
        <p:nvSpPr>
          <p:cNvPr id="1378" name="Google Shape;1378;p141"/>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79" name="Google Shape;1379;p141"/>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80" name="Google Shape;1380;p141"/>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1" name="Google Shape;1381;p141"/>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82" name="Google Shape;1382;p141"/>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3" name="Google Shape;1383;p141"/>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84" name="Google Shape;1384;p141"/>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85" name="Google Shape;1385;p141"/>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1386" name="Google Shape;1386;p14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87" name="Google Shape;1387;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31" name="Shape 131"/>
        <p:cNvGrpSpPr/>
        <p:nvPr/>
      </p:nvGrpSpPr>
      <p:grpSpPr>
        <a:xfrm>
          <a:off x="0" y="0"/>
          <a:ext cx="0" cy="0"/>
          <a:chOff x="0" y="0"/>
          <a:chExt cx="0" cy="0"/>
        </a:xfrm>
      </p:grpSpPr>
      <p:sp>
        <p:nvSpPr>
          <p:cNvPr id="132" name="Google Shape;132;p15"/>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33" name="Google Shape;133;p1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34" name="Google Shape;134;p15"/>
          <p:cNvSpPr/>
          <p:nvPr>
            <p:ph idx="2" type="pic"/>
          </p:nvPr>
        </p:nvSpPr>
        <p:spPr>
          <a:xfrm>
            <a:off x="94" y="0"/>
            <a:ext cx="3507900" cy="5143500"/>
          </a:xfrm>
          <a:prstGeom prst="rect">
            <a:avLst/>
          </a:prstGeom>
          <a:noFill/>
          <a:ln>
            <a:noFill/>
          </a:ln>
        </p:spPr>
      </p:sp>
      <p:sp>
        <p:nvSpPr>
          <p:cNvPr id="135" name="Google Shape;135;p15"/>
          <p:cNvSpPr txBox="1"/>
          <p:nvPr>
            <p:ph idx="3" type="subTitle"/>
          </p:nvPr>
        </p:nvSpPr>
        <p:spPr>
          <a:xfrm>
            <a:off x="4001175"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9pPr>
          </a:lstStyle>
          <a:p/>
        </p:txBody>
      </p:sp>
      <p:sp>
        <p:nvSpPr>
          <p:cNvPr id="136" name="Google Shape;136;p1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37" name="Google Shape;137;p1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38" name="Google Shape;138;p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9" name="Google Shape;139;p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1388" name="Shape 1388"/>
        <p:cNvGrpSpPr/>
        <p:nvPr/>
      </p:nvGrpSpPr>
      <p:grpSpPr>
        <a:xfrm>
          <a:off x="0" y="0"/>
          <a:ext cx="0" cy="0"/>
          <a:chOff x="0" y="0"/>
          <a:chExt cx="0" cy="0"/>
        </a:xfrm>
      </p:grpSpPr>
      <p:sp>
        <p:nvSpPr>
          <p:cNvPr id="1389" name="Google Shape;1389;p142"/>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90" name="Google Shape;1390;p142"/>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91" name="Google Shape;1391;p142"/>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92" name="Google Shape;1392;p142"/>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93" name="Google Shape;1393;p142"/>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94" name="Google Shape;1394;p142"/>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95" name="Google Shape;1395;p142"/>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96" name="Google Shape;1396;p142"/>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1397" name="Google Shape;1397;p1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98" name="Google Shape;1398;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399" name="Shape 1399"/>
        <p:cNvGrpSpPr/>
        <p:nvPr/>
      </p:nvGrpSpPr>
      <p:grpSpPr>
        <a:xfrm>
          <a:off x="0" y="0"/>
          <a:ext cx="0" cy="0"/>
          <a:chOff x="0" y="0"/>
          <a:chExt cx="0" cy="0"/>
        </a:xfrm>
      </p:grpSpPr>
      <p:sp>
        <p:nvSpPr>
          <p:cNvPr id="1400" name="Google Shape;1400;p143"/>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01" name="Google Shape;1401;p14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1402" name="Google Shape;1402;p14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3" name="Google Shape;1403;p143"/>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4" name="Google Shape;1404;p143"/>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5" name="Google Shape;1405;p143"/>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6" name="Google Shape;1406;p143"/>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7" name="Google Shape;1407;p143"/>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08" name="Google Shape;1408;p143"/>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09" name="Google Shape;1409;p143"/>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10" name="Google Shape;1410;p143"/>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11" name="Google Shape;1411;p143"/>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12" name="Google Shape;1412;p143"/>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13" name="Google Shape;1413;p143"/>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14" name="Google Shape;1414;p143"/>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15" name="Google Shape;1415;p143"/>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16" name="Google Shape;1416;p143"/>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17" name="Google Shape;1417;p143"/>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18" name="Google Shape;1418;p143"/>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19" name="Google Shape;1419;p143"/>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20" name="Google Shape;1420;p143"/>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21" name="Google Shape;1421;p143"/>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22" name="Google Shape;1422;p143"/>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23" name="Google Shape;1423;p143"/>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24" name="Google Shape;1424;p143"/>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1425" name="Google Shape;1425;p14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26" name="Google Shape;1426;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1427" name="Shape 1427"/>
        <p:cNvGrpSpPr/>
        <p:nvPr/>
      </p:nvGrpSpPr>
      <p:grpSpPr>
        <a:xfrm>
          <a:off x="0" y="0"/>
          <a:ext cx="0" cy="0"/>
          <a:chOff x="0" y="0"/>
          <a:chExt cx="0" cy="0"/>
        </a:xfrm>
      </p:grpSpPr>
      <p:sp>
        <p:nvSpPr>
          <p:cNvPr id="1428" name="Google Shape;1428;p144"/>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1429" name="Google Shape;1429;p144"/>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1430" name="Google Shape;1430;p14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31" name="Google Shape;1431;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432" name="Shape 1432"/>
        <p:cNvGrpSpPr/>
        <p:nvPr/>
      </p:nvGrpSpPr>
      <p:grpSpPr>
        <a:xfrm>
          <a:off x="0" y="0"/>
          <a:ext cx="0" cy="0"/>
          <a:chOff x="0" y="0"/>
          <a:chExt cx="0" cy="0"/>
        </a:xfrm>
      </p:grpSpPr>
      <p:sp>
        <p:nvSpPr>
          <p:cNvPr id="1433" name="Google Shape;1433;p145"/>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34" name="Google Shape;1434;p145"/>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435" name="Google Shape;1435;p145"/>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436" name="Google Shape;1436;p145"/>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1437" name="Google Shape;1437;p14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38" name="Google Shape;1438;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439" name="Shape 1439"/>
        <p:cNvGrpSpPr/>
        <p:nvPr/>
      </p:nvGrpSpPr>
      <p:grpSpPr>
        <a:xfrm>
          <a:off x="0" y="0"/>
          <a:ext cx="0" cy="0"/>
          <a:chOff x="0" y="0"/>
          <a:chExt cx="0" cy="0"/>
        </a:xfrm>
      </p:grpSpPr>
      <p:sp>
        <p:nvSpPr>
          <p:cNvPr id="1440" name="Google Shape;1440;p146"/>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41" name="Google Shape;1441;p146"/>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42" name="Google Shape;1442;p146"/>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443" name="Google Shape;1443;p146"/>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1444" name="Google Shape;1444;p146"/>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1445" name="Google Shape;1445;p146"/>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1446" name="Google Shape;1446;p146"/>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47" name="Google Shape;1447;p146"/>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48" name="Google Shape;1448;p146"/>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49" name="Google Shape;1449;p146"/>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50" name="Google Shape;1450;p146"/>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51" name="Google Shape;1451;p146"/>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52" name="Google Shape;1452;p146"/>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1453" name="Google Shape;1453;p146"/>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1454" name="Google Shape;1454;p146"/>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55" name="Google Shape;1455;p146"/>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56" name="Google Shape;1456;p146"/>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57" name="Google Shape;1457;p146"/>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58" name="Google Shape;1458;p146"/>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59" name="Google Shape;1459;p146"/>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1460" name="Shape 1460"/>
        <p:cNvGrpSpPr/>
        <p:nvPr/>
      </p:nvGrpSpPr>
      <p:grpSpPr>
        <a:xfrm>
          <a:off x="0" y="0"/>
          <a:ext cx="0" cy="0"/>
          <a:chOff x="0" y="0"/>
          <a:chExt cx="0" cy="0"/>
        </a:xfrm>
      </p:grpSpPr>
      <p:sp>
        <p:nvSpPr>
          <p:cNvPr id="1461" name="Google Shape;1461;p147"/>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62" name="Google Shape;1462;p147"/>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63" name="Google Shape;1463;p147"/>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1464" name="Google Shape;1464;p147"/>
          <p:cNvSpPr/>
          <p:nvPr>
            <p:ph idx="3" type="pic"/>
          </p:nvPr>
        </p:nvSpPr>
        <p:spPr>
          <a:xfrm>
            <a:off x="0" y="0"/>
            <a:ext cx="4572000" cy="2571900"/>
          </a:xfrm>
          <a:prstGeom prst="rect">
            <a:avLst/>
          </a:prstGeom>
          <a:noFill/>
          <a:ln>
            <a:noFill/>
          </a:ln>
        </p:spPr>
      </p:sp>
      <p:pic>
        <p:nvPicPr>
          <p:cNvPr id="1465" name="Google Shape;1465;p14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66" name="Google Shape;1466;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1467" name="Shape 1467"/>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1">
  <p:cSld name="TITLE_8_2_1_1_2">
    <p:bg>
      <p:bgPr>
        <a:solidFill>
          <a:srgbClr val="001525"/>
        </a:solidFill>
      </p:bgPr>
    </p:bg>
    <p:spTree>
      <p:nvGrpSpPr>
        <p:cNvPr id="1468" name="Shape 1468"/>
        <p:cNvGrpSpPr/>
        <p:nvPr/>
      </p:nvGrpSpPr>
      <p:grpSpPr>
        <a:xfrm>
          <a:off x="0" y="0"/>
          <a:ext cx="0" cy="0"/>
          <a:chOff x="0" y="0"/>
          <a:chExt cx="0" cy="0"/>
        </a:xfrm>
      </p:grpSpPr>
      <p:sp>
        <p:nvSpPr>
          <p:cNvPr id="1469" name="Google Shape;1469;p1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70" name="Google Shape;1470;p149"/>
          <p:cNvPicPr preferRelativeResize="0"/>
          <p:nvPr/>
        </p:nvPicPr>
        <p:blipFill>
          <a:blip r:embed="rId2">
            <a:alphaModFix/>
          </a:blip>
          <a:stretch>
            <a:fillRect/>
          </a:stretch>
        </p:blipFill>
        <p:spPr>
          <a:xfrm>
            <a:off x="272009" y="4743450"/>
            <a:ext cx="228226" cy="283071"/>
          </a:xfrm>
          <a:prstGeom prst="rect">
            <a:avLst/>
          </a:prstGeom>
          <a:noFill/>
          <a:ln>
            <a:noFill/>
          </a:ln>
        </p:spPr>
      </p:pic>
      <p:pic>
        <p:nvPicPr>
          <p:cNvPr id="1471" name="Google Shape;1471;p149"/>
          <p:cNvPicPr preferRelativeResize="0"/>
          <p:nvPr/>
        </p:nvPicPr>
        <p:blipFill>
          <a:blip r:embed="rId3">
            <a:alphaModFix amt="33000"/>
          </a:blip>
          <a:stretch>
            <a:fillRect/>
          </a:stretch>
        </p:blipFill>
        <p:spPr>
          <a:xfrm>
            <a:off x="0" y="0"/>
            <a:ext cx="9148471" cy="5143500"/>
          </a:xfrm>
          <a:prstGeom prst="rect">
            <a:avLst/>
          </a:prstGeom>
          <a:noFill/>
          <a:ln>
            <a:noFill/>
          </a:ln>
        </p:spPr>
      </p:pic>
      <p:pic>
        <p:nvPicPr>
          <p:cNvPr id="1472" name="Google Shape;1472;p149"/>
          <p:cNvPicPr preferRelativeResize="0"/>
          <p:nvPr/>
        </p:nvPicPr>
        <p:blipFill rotWithShape="1">
          <a:blip r:embed="rId4">
            <a:alphaModFix/>
          </a:blip>
          <a:srcRect b="62694" l="86954" r="0" t="22510"/>
          <a:stretch/>
        </p:blipFill>
        <p:spPr>
          <a:xfrm>
            <a:off x="7558149" y="208450"/>
            <a:ext cx="605774" cy="761001"/>
          </a:xfrm>
          <a:prstGeom prst="rect">
            <a:avLst/>
          </a:prstGeom>
          <a:noFill/>
          <a:ln>
            <a:noFill/>
          </a:ln>
        </p:spPr>
      </p:pic>
      <p:pic>
        <p:nvPicPr>
          <p:cNvPr id="1473" name="Google Shape;1473;p149"/>
          <p:cNvPicPr preferRelativeResize="0"/>
          <p:nvPr/>
        </p:nvPicPr>
        <p:blipFill rotWithShape="1">
          <a:blip r:embed="rId4">
            <a:alphaModFix/>
          </a:blip>
          <a:srcRect b="2840" l="5471" r="51035" t="70034"/>
          <a:stretch/>
        </p:blipFill>
        <p:spPr>
          <a:xfrm>
            <a:off x="430875" y="3128975"/>
            <a:ext cx="2019700" cy="1395149"/>
          </a:xfrm>
          <a:prstGeom prst="rect">
            <a:avLst/>
          </a:prstGeom>
          <a:noFill/>
          <a:ln>
            <a:noFill/>
          </a:ln>
        </p:spPr>
      </p:pic>
      <p:pic>
        <p:nvPicPr>
          <p:cNvPr id="1474" name="Google Shape;1474;p149"/>
          <p:cNvPicPr preferRelativeResize="0"/>
          <p:nvPr/>
        </p:nvPicPr>
        <p:blipFill rotWithShape="1">
          <a:blip r:embed="rId4">
            <a:alphaModFix/>
          </a:blip>
          <a:srcRect b="62694" l="86954" r="0" t="22510"/>
          <a:stretch/>
        </p:blipFill>
        <p:spPr>
          <a:xfrm>
            <a:off x="1597774" y="433975"/>
            <a:ext cx="605774" cy="761001"/>
          </a:xfrm>
          <a:prstGeom prst="rect">
            <a:avLst/>
          </a:prstGeom>
          <a:noFill/>
          <a:ln>
            <a:noFill/>
          </a:ln>
        </p:spPr>
      </p:pic>
      <p:sp>
        <p:nvSpPr>
          <p:cNvPr id="1475" name="Google Shape;1475;p149"/>
          <p:cNvSpPr/>
          <p:nvPr/>
        </p:nvSpPr>
        <p:spPr>
          <a:xfrm>
            <a:off x="826000" y="991950"/>
            <a:ext cx="89700" cy="89700"/>
          </a:xfrm>
          <a:prstGeom prst="ellipse">
            <a:avLst/>
          </a:prstGeom>
          <a:solidFill>
            <a:srgbClr val="4D8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6" name="Google Shape;1476;p149"/>
          <p:cNvPicPr preferRelativeResize="0"/>
          <p:nvPr/>
        </p:nvPicPr>
        <p:blipFill rotWithShape="1">
          <a:blip r:embed="rId4">
            <a:alphaModFix/>
          </a:blip>
          <a:srcRect b="0" l="63185" r="0" t="63210"/>
          <a:stretch/>
        </p:blipFill>
        <p:spPr>
          <a:xfrm>
            <a:off x="6454374" y="2908376"/>
            <a:ext cx="1709548" cy="1892224"/>
          </a:xfrm>
          <a:prstGeom prst="rect">
            <a:avLst/>
          </a:prstGeom>
          <a:noFill/>
          <a:ln>
            <a:noFill/>
          </a:ln>
        </p:spPr>
      </p:pic>
      <p:pic>
        <p:nvPicPr>
          <p:cNvPr id="1477" name="Google Shape;1477;p149"/>
          <p:cNvPicPr preferRelativeResize="0"/>
          <p:nvPr/>
        </p:nvPicPr>
        <p:blipFill rotWithShape="1">
          <a:blip r:embed="rId4">
            <a:alphaModFix/>
          </a:blip>
          <a:srcRect b="62694" l="86954" r="0" t="22510"/>
          <a:stretch/>
        </p:blipFill>
        <p:spPr>
          <a:xfrm>
            <a:off x="2760324" y="3954600"/>
            <a:ext cx="605774" cy="761001"/>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1">
  <p:cSld name="CUSTOM_2_2_3">
    <p:spTree>
      <p:nvGrpSpPr>
        <p:cNvPr id="1478" name="Shape 1478"/>
        <p:cNvGrpSpPr/>
        <p:nvPr/>
      </p:nvGrpSpPr>
      <p:grpSpPr>
        <a:xfrm>
          <a:off x="0" y="0"/>
          <a:ext cx="0" cy="0"/>
          <a:chOff x="0" y="0"/>
          <a:chExt cx="0" cy="0"/>
        </a:xfrm>
      </p:grpSpPr>
      <p:sp>
        <p:nvSpPr>
          <p:cNvPr id="1479" name="Google Shape;1479;p15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80" name="Google Shape;1480;p15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481" name="Google Shape;1481;p150"/>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482" name="Google Shape;1482;p15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83" name="Google Shape;1483;p1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84" name="Google Shape;1484;p150"/>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485" name="Google Shape;1485;p150"/>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1486" name="Shape 1486"/>
        <p:cNvGrpSpPr/>
        <p:nvPr/>
      </p:nvGrpSpPr>
      <p:grpSpPr>
        <a:xfrm>
          <a:off x="0" y="0"/>
          <a:ext cx="0" cy="0"/>
          <a:chOff x="0" y="0"/>
          <a:chExt cx="0" cy="0"/>
        </a:xfrm>
      </p:grpSpPr>
      <p:sp>
        <p:nvSpPr>
          <p:cNvPr id="1487" name="Google Shape;1487;p15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88" name="Google Shape;1488;p15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489" name="Google Shape;1489;p151"/>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490" name="Google Shape;1490;p1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91" name="Google Shape;1491;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92" name="Google Shape;1492;p151"/>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493" name="Google Shape;1493;p151"/>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40" name="Shape 140"/>
        <p:cNvGrpSpPr/>
        <p:nvPr/>
      </p:nvGrpSpPr>
      <p:grpSpPr>
        <a:xfrm>
          <a:off x="0" y="0"/>
          <a:ext cx="0" cy="0"/>
          <a:chOff x="0" y="0"/>
          <a:chExt cx="0" cy="0"/>
        </a:xfrm>
      </p:grpSpPr>
      <p:sp>
        <p:nvSpPr>
          <p:cNvPr id="141" name="Google Shape;141;p16"/>
          <p:cNvSpPr/>
          <p:nvPr>
            <p:ph idx="2" type="pic"/>
          </p:nvPr>
        </p:nvSpPr>
        <p:spPr>
          <a:xfrm>
            <a:off x="666325" y="516600"/>
            <a:ext cx="2684400" cy="2552700"/>
          </a:xfrm>
          <a:prstGeom prst="roundRect">
            <a:avLst>
              <a:gd fmla="val 3520" name="adj"/>
            </a:avLst>
          </a:prstGeom>
          <a:noFill/>
          <a:ln>
            <a:noFill/>
          </a:ln>
        </p:spPr>
      </p:sp>
      <p:sp>
        <p:nvSpPr>
          <p:cNvPr id="142" name="Google Shape;142;p16"/>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43" name="Google Shape;143;p16"/>
          <p:cNvSpPr txBox="1"/>
          <p:nvPr>
            <p:ph idx="1" type="subTitle"/>
          </p:nvPr>
        </p:nvSpPr>
        <p:spPr>
          <a:xfrm>
            <a:off x="4001171"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9pPr>
          </a:lstStyle>
          <a:p/>
        </p:txBody>
      </p:sp>
      <p:sp>
        <p:nvSpPr>
          <p:cNvPr id="144" name="Google Shape;144;p16"/>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5" name="Google Shape;145;p16"/>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46" name="Google Shape;146;p16"/>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47" name="Google Shape;147;p16"/>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8" name="Google Shape;148;p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rgbClr val="CCDDFF"/>
        </a:solidFill>
      </p:bgPr>
    </p:bg>
    <p:spTree>
      <p:nvGrpSpPr>
        <p:cNvPr id="1494" name="Shape 1494"/>
        <p:cNvGrpSpPr/>
        <p:nvPr/>
      </p:nvGrpSpPr>
      <p:grpSpPr>
        <a:xfrm>
          <a:off x="0" y="0"/>
          <a:ext cx="0" cy="0"/>
          <a:chOff x="0" y="0"/>
          <a:chExt cx="0" cy="0"/>
        </a:xfrm>
      </p:grpSpPr>
      <p:sp>
        <p:nvSpPr>
          <p:cNvPr id="1495" name="Google Shape;1495;p152"/>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1496" name="Google Shape;1496;p152"/>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97" name="Google Shape;1497;p152"/>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98" name="Google Shape;1498;p152"/>
          <p:cNvPicPr preferRelativeResize="0"/>
          <p:nvPr/>
        </p:nvPicPr>
        <p:blipFill>
          <a:blip r:embed="rId2">
            <a:alphaModFix/>
          </a:blip>
          <a:stretch>
            <a:fillRect/>
          </a:stretch>
        </p:blipFill>
        <p:spPr>
          <a:xfrm>
            <a:off x="267429" y="4858538"/>
            <a:ext cx="227231" cy="281834"/>
          </a:xfrm>
          <a:prstGeom prst="rect">
            <a:avLst/>
          </a:prstGeom>
          <a:noFill/>
          <a:ln>
            <a:noFill/>
          </a:ln>
        </p:spPr>
      </p:pic>
      <p:sp>
        <p:nvSpPr>
          <p:cNvPr id="1499" name="Google Shape;1499;p152"/>
          <p:cNvSpPr txBox="1"/>
          <p:nvPr>
            <p:ph type="title"/>
          </p:nvPr>
        </p:nvSpPr>
        <p:spPr>
          <a:xfrm>
            <a:off x="375018" y="225671"/>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pic>
        <p:nvPicPr>
          <p:cNvPr id="1500" name="Google Shape;1500;p152"/>
          <p:cNvPicPr preferRelativeResize="0"/>
          <p:nvPr/>
        </p:nvPicPr>
        <p:blipFill rotWithShape="1">
          <a:blip r:embed="rId3">
            <a:alphaModFix/>
          </a:blip>
          <a:srcRect b="0" l="1835" r="0" t="0"/>
          <a:stretch/>
        </p:blipFill>
        <p:spPr>
          <a:xfrm>
            <a:off x="375025" y="771475"/>
            <a:ext cx="5412552" cy="27568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1501" name="Shape 1501"/>
        <p:cNvGrpSpPr/>
        <p:nvPr/>
      </p:nvGrpSpPr>
      <p:grpSpPr>
        <a:xfrm>
          <a:off x="0" y="0"/>
          <a:ext cx="0" cy="0"/>
          <a:chOff x="0" y="0"/>
          <a:chExt cx="0" cy="0"/>
        </a:xfrm>
      </p:grpSpPr>
      <p:sp>
        <p:nvSpPr>
          <p:cNvPr id="1502" name="Google Shape;1502;p15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503" name="Google Shape;1503;p1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04" name="Google Shape;1504;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_1">
    <p:spTree>
      <p:nvGrpSpPr>
        <p:cNvPr id="1505" name="Shape 1505"/>
        <p:cNvGrpSpPr/>
        <p:nvPr/>
      </p:nvGrpSpPr>
      <p:grpSpPr>
        <a:xfrm>
          <a:off x="0" y="0"/>
          <a:ext cx="0" cy="0"/>
          <a:chOff x="0" y="0"/>
          <a:chExt cx="0" cy="0"/>
        </a:xfrm>
      </p:grpSpPr>
      <p:sp>
        <p:nvSpPr>
          <p:cNvPr id="1506" name="Google Shape;1506;p154"/>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07" name="Google Shape;1507;p15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508" name="Google Shape;1508;p154"/>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509" name="Google Shape;1509;p154"/>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10" name="Google Shape;1510;p1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511" name="Google Shape;1511;p1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12" name="Google Shape;1512;p154"/>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513" name="Google Shape;1513;p154"/>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514" name="Google Shape;1514;p154"/>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515" name="Google Shape;1515;p154"/>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516" name="Google Shape;1516;p154"/>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517" name="Google Shape;1517;p154"/>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518" name="Google Shape;1518;p154"/>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519" name="Google Shape;1519;p154"/>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1">
  <p:cSld name="CUSTOM_2_2_1_1">
    <p:spTree>
      <p:nvGrpSpPr>
        <p:cNvPr id="1520" name="Shape 1520"/>
        <p:cNvGrpSpPr/>
        <p:nvPr/>
      </p:nvGrpSpPr>
      <p:grpSpPr>
        <a:xfrm>
          <a:off x="0" y="0"/>
          <a:ext cx="0" cy="0"/>
          <a:chOff x="0" y="0"/>
          <a:chExt cx="0" cy="0"/>
        </a:xfrm>
      </p:grpSpPr>
      <p:sp>
        <p:nvSpPr>
          <p:cNvPr id="1521" name="Google Shape;1521;p1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22" name="Google Shape;1522;p15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23" name="Google Shape;1523;p155"/>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524" name="Google Shape;1524;p1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25" name="Google Shape;1525;p1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26" name="Google Shape;1526;p155"/>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case study 1 1">
  <p:cSld name="BLANK_1_1_1_1_1_1_1_1_1_1">
    <p:spTree>
      <p:nvGrpSpPr>
        <p:cNvPr id="1527" name="Shape 1527"/>
        <p:cNvGrpSpPr/>
        <p:nvPr/>
      </p:nvGrpSpPr>
      <p:grpSpPr>
        <a:xfrm>
          <a:off x="0" y="0"/>
          <a:ext cx="0" cy="0"/>
          <a:chOff x="0" y="0"/>
          <a:chExt cx="0" cy="0"/>
        </a:xfrm>
      </p:grpSpPr>
      <p:sp>
        <p:nvSpPr>
          <p:cNvPr id="1528" name="Google Shape;1528;p156"/>
          <p:cNvSpPr/>
          <p:nvPr/>
        </p:nvSpPr>
        <p:spPr>
          <a:xfrm>
            <a:off x="2747350" y="1976475"/>
            <a:ext cx="6407700" cy="3167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29" name="Google Shape;1529;p156"/>
          <p:cNvSpPr/>
          <p:nvPr>
            <p:ph idx="2" type="pic"/>
          </p:nvPr>
        </p:nvSpPr>
        <p:spPr>
          <a:xfrm>
            <a:off x="858211" y="2061788"/>
            <a:ext cx="1019700" cy="1019700"/>
          </a:xfrm>
          <a:prstGeom prst="ellipse">
            <a:avLst/>
          </a:prstGeom>
          <a:noFill/>
          <a:ln>
            <a:noFill/>
          </a:ln>
        </p:spPr>
      </p:sp>
      <p:sp>
        <p:nvSpPr>
          <p:cNvPr id="1530" name="Google Shape;1530;p156"/>
          <p:cNvSpPr/>
          <p:nvPr/>
        </p:nvSpPr>
        <p:spPr>
          <a:xfrm>
            <a:off x="2747350" y="-24225"/>
            <a:ext cx="6406800" cy="22392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531" name="Google Shape;1531;p156"/>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532" name="Google Shape;1532;p156"/>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533" name="Google Shape;1533;p156"/>
          <p:cNvSpPr txBox="1"/>
          <p:nvPr>
            <p:ph idx="3"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534" name="Google Shape;1534;p156"/>
          <p:cNvSpPr txBox="1"/>
          <p:nvPr>
            <p:ph idx="4"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Showcase Light">
  <p:cSld name="TITLE_8_2_8">
    <p:spTree>
      <p:nvGrpSpPr>
        <p:cNvPr id="1535" name="Shape 1535"/>
        <p:cNvGrpSpPr/>
        <p:nvPr/>
      </p:nvGrpSpPr>
      <p:grpSpPr>
        <a:xfrm>
          <a:off x="0" y="0"/>
          <a:ext cx="0" cy="0"/>
          <a:chOff x="0" y="0"/>
          <a:chExt cx="0" cy="0"/>
        </a:xfrm>
      </p:grpSpPr>
      <p:sp>
        <p:nvSpPr>
          <p:cNvPr id="1536" name="Google Shape;1536;p157"/>
          <p:cNvSpPr/>
          <p:nvPr/>
        </p:nvSpPr>
        <p:spPr>
          <a:xfrm>
            <a:off x="4573725" y="0"/>
            <a:ext cx="4570500" cy="4571100"/>
          </a:xfrm>
          <a:prstGeom prst="rect">
            <a:avLst/>
          </a:prstGeom>
          <a:solidFill>
            <a:srgbClr val="F5F5F5"/>
          </a:solidFill>
          <a:ln>
            <a:noFill/>
          </a:ln>
        </p:spPr>
        <p:txBody>
          <a:bodyPr anchorCtr="0" anchor="ctr" bIns="34300" lIns="34300" spcFirstLastPara="1" rIns="34300" wrap="square" tIns="34300">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37" name="Google Shape;1537;p157"/>
          <p:cNvSpPr txBox="1"/>
          <p:nvPr>
            <p:ph type="title"/>
          </p:nvPr>
        </p:nvSpPr>
        <p:spPr>
          <a:xfrm>
            <a:off x="572572" y="572644"/>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2700"/>
              <a:buFont typeface="DM Sans"/>
              <a:buNone/>
              <a:defRPr b="1" sz="2700">
                <a:solidFill>
                  <a:schemeClr val="dk1"/>
                </a:solidFill>
                <a:latin typeface="DM Sans"/>
                <a:ea typeface="DM Sans"/>
                <a:cs typeface="DM Sans"/>
                <a:sym typeface="DM Sans"/>
              </a:defRPr>
            </a:lvl1pPr>
            <a:lvl2pPr lvl="1" rtl="0">
              <a:spcBef>
                <a:spcPts val="0"/>
              </a:spcBef>
              <a:spcAft>
                <a:spcPts val="0"/>
              </a:spcAft>
              <a:buClr>
                <a:schemeClr val="dk1"/>
              </a:buClr>
              <a:buSzPts val="2700"/>
              <a:buNone/>
              <a:defRPr sz="2700">
                <a:solidFill>
                  <a:schemeClr val="dk1"/>
                </a:solidFill>
              </a:defRPr>
            </a:lvl2pPr>
            <a:lvl3pPr lvl="2" rtl="0">
              <a:spcBef>
                <a:spcPts val="0"/>
              </a:spcBef>
              <a:spcAft>
                <a:spcPts val="0"/>
              </a:spcAft>
              <a:buClr>
                <a:schemeClr val="dk1"/>
              </a:buClr>
              <a:buSzPts val="2700"/>
              <a:buNone/>
              <a:defRPr sz="2700">
                <a:solidFill>
                  <a:schemeClr val="dk1"/>
                </a:solidFill>
              </a:defRPr>
            </a:lvl3pPr>
            <a:lvl4pPr lvl="3" rtl="0">
              <a:spcBef>
                <a:spcPts val="0"/>
              </a:spcBef>
              <a:spcAft>
                <a:spcPts val="0"/>
              </a:spcAft>
              <a:buClr>
                <a:schemeClr val="dk1"/>
              </a:buClr>
              <a:buSzPts val="2700"/>
              <a:buNone/>
              <a:defRPr sz="2700">
                <a:solidFill>
                  <a:schemeClr val="dk1"/>
                </a:solidFill>
              </a:defRPr>
            </a:lvl4pPr>
            <a:lvl5pPr lvl="4" rtl="0">
              <a:spcBef>
                <a:spcPts val="0"/>
              </a:spcBef>
              <a:spcAft>
                <a:spcPts val="0"/>
              </a:spcAft>
              <a:buClr>
                <a:schemeClr val="dk1"/>
              </a:buClr>
              <a:buSzPts val="2700"/>
              <a:buNone/>
              <a:defRPr sz="2700">
                <a:solidFill>
                  <a:schemeClr val="dk1"/>
                </a:solidFill>
              </a:defRPr>
            </a:lvl5pPr>
            <a:lvl6pPr lvl="5" rtl="0">
              <a:spcBef>
                <a:spcPts val="0"/>
              </a:spcBef>
              <a:spcAft>
                <a:spcPts val="0"/>
              </a:spcAft>
              <a:buClr>
                <a:schemeClr val="dk1"/>
              </a:buClr>
              <a:buSzPts val="2700"/>
              <a:buNone/>
              <a:defRPr sz="2700">
                <a:solidFill>
                  <a:schemeClr val="dk1"/>
                </a:solidFill>
              </a:defRPr>
            </a:lvl6pPr>
            <a:lvl7pPr lvl="6" rtl="0">
              <a:spcBef>
                <a:spcPts val="0"/>
              </a:spcBef>
              <a:spcAft>
                <a:spcPts val="0"/>
              </a:spcAft>
              <a:buClr>
                <a:schemeClr val="dk1"/>
              </a:buClr>
              <a:buSzPts val="2700"/>
              <a:buNone/>
              <a:defRPr sz="2700">
                <a:solidFill>
                  <a:schemeClr val="dk1"/>
                </a:solidFill>
              </a:defRPr>
            </a:lvl7pPr>
            <a:lvl8pPr lvl="7" rtl="0">
              <a:spcBef>
                <a:spcPts val="0"/>
              </a:spcBef>
              <a:spcAft>
                <a:spcPts val="0"/>
              </a:spcAft>
              <a:buClr>
                <a:schemeClr val="dk1"/>
              </a:buClr>
              <a:buSzPts val="2700"/>
              <a:buNone/>
              <a:defRPr sz="2700">
                <a:solidFill>
                  <a:schemeClr val="dk1"/>
                </a:solidFill>
              </a:defRPr>
            </a:lvl8pPr>
            <a:lvl9pPr lvl="8" rtl="0">
              <a:spcBef>
                <a:spcPts val="0"/>
              </a:spcBef>
              <a:spcAft>
                <a:spcPts val="0"/>
              </a:spcAft>
              <a:buClr>
                <a:schemeClr val="dk1"/>
              </a:buClr>
              <a:buSzPts val="2700"/>
              <a:buNone/>
              <a:defRPr sz="2700">
                <a:solidFill>
                  <a:schemeClr val="dk1"/>
                </a:solidFill>
              </a:defRPr>
            </a:lvl9pPr>
          </a:lstStyle>
          <a:p/>
        </p:txBody>
      </p:sp>
      <p:sp>
        <p:nvSpPr>
          <p:cNvPr id="1538" name="Google Shape;1538;p157"/>
          <p:cNvSpPr txBox="1"/>
          <p:nvPr>
            <p:ph idx="1" type="body"/>
          </p:nvPr>
        </p:nvSpPr>
        <p:spPr>
          <a:xfrm>
            <a:off x="572572" y="1975828"/>
            <a:ext cx="3428700" cy="2439000"/>
          </a:xfrm>
          <a:prstGeom prst="rect">
            <a:avLst/>
          </a:prstGeom>
          <a:noFill/>
          <a:ln>
            <a:noFill/>
          </a:ln>
        </p:spPr>
        <p:txBody>
          <a:bodyPr anchorCtr="0" anchor="t" bIns="0" lIns="0" spcFirstLastPara="1" rIns="0" wrap="square" tIns="0">
            <a:noAutofit/>
          </a:bodyPr>
          <a:lstStyle>
            <a:lvl1pPr indent="-317500" lvl="0" marL="4572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1pPr>
            <a:lvl2pPr indent="-317500" lvl="1" marL="9144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2pPr>
            <a:lvl3pPr indent="-317500" lvl="2" marL="13716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3pPr>
            <a:lvl4pPr indent="-317500" lvl="3" marL="18288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4pPr>
            <a:lvl5pPr indent="-317500" lvl="4" marL="22860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5pPr>
            <a:lvl6pPr indent="-317500" lvl="5" marL="27432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6pPr>
            <a:lvl7pPr indent="-317500" lvl="6" marL="32004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7pPr>
            <a:lvl8pPr indent="-317500" lvl="7" marL="36576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8pPr>
            <a:lvl9pPr indent="-317500" lvl="8" marL="4114800" rtl="0">
              <a:spcBef>
                <a:spcPts val="0"/>
              </a:spcBef>
              <a:spcAft>
                <a:spcPts val="0"/>
              </a:spcAft>
              <a:buClr>
                <a:schemeClr val="dk1"/>
              </a:buClr>
              <a:buSzPts val="1400"/>
              <a:buFont typeface="DM Sans"/>
              <a:buChar char="■"/>
              <a:defRPr sz="1400">
                <a:solidFill>
                  <a:schemeClr val="dk1"/>
                </a:solidFill>
                <a:latin typeface="DM Sans"/>
                <a:ea typeface="DM Sans"/>
                <a:cs typeface="DM Sans"/>
                <a:sym typeface="DM Sans"/>
              </a:defRPr>
            </a:lvl9pPr>
          </a:lstStyle>
          <a:p/>
        </p:txBody>
      </p:sp>
      <p:pic>
        <p:nvPicPr>
          <p:cNvPr id="1539" name="Google Shape;1539;p157"/>
          <p:cNvPicPr preferRelativeResize="0"/>
          <p:nvPr/>
        </p:nvPicPr>
        <p:blipFill>
          <a:blip r:embed="rId2">
            <a:alphaModFix/>
          </a:blip>
          <a:stretch>
            <a:fillRect/>
          </a:stretch>
        </p:blipFill>
        <p:spPr>
          <a:xfrm>
            <a:off x="524571" y="4715663"/>
            <a:ext cx="227231" cy="281834"/>
          </a:xfrm>
          <a:prstGeom prst="rect">
            <a:avLst/>
          </a:prstGeom>
          <a:noFill/>
          <a:ln>
            <a:noFill/>
          </a:ln>
        </p:spPr>
      </p:pic>
      <p:cxnSp>
        <p:nvCxnSpPr>
          <p:cNvPr id="1540" name="Google Shape;1540;p157"/>
          <p:cNvCxnSpPr/>
          <p:nvPr/>
        </p:nvCxnSpPr>
        <p:spPr>
          <a:xfrm rot="10800000">
            <a:off x="76" y="4570847"/>
            <a:ext cx="9138600" cy="0"/>
          </a:xfrm>
          <a:prstGeom prst="straightConnector1">
            <a:avLst/>
          </a:prstGeom>
          <a:noFill/>
          <a:ln cap="flat" cmpd="sng" w="9525">
            <a:solidFill>
              <a:schemeClr val="accent6"/>
            </a:solidFill>
            <a:prstDash val="solid"/>
            <a:round/>
            <a:headEnd len="med" w="med" type="none"/>
            <a:tailEnd len="med" w="med" type="none"/>
          </a:ln>
        </p:spPr>
      </p:cxnSp>
      <p:sp>
        <p:nvSpPr>
          <p:cNvPr id="1541" name="Google Shape;1541;p157"/>
          <p:cNvSpPr txBox="1"/>
          <p:nvPr>
            <p:ph idx="12" type="sldNum"/>
          </p:nvPr>
        </p:nvSpPr>
        <p:spPr>
          <a:xfrm>
            <a:off x="8315775" y="4715606"/>
            <a:ext cx="228300" cy="2832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42" name="Shape 1542"/>
        <p:cNvGrpSpPr/>
        <p:nvPr/>
      </p:nvGrpSpPr>
      <p:grpSpPr>
        <a:xfrm>
          <a:off x="0" y="0"/>
          <a:ext cx="0" cy="0"/>
          <a:chOff x="0" y="0"/>
          <a:chExt cx="0" cy="0"/>
        </a:xfrm>
      </p:grpSpPr>
      <p:sp>
        <p:nvSpPr>
          <p:cNvPr id="1543" name="Google Shape;1543;p15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544" name="Google Shape;1544;p15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45" name="Google Shape;1545;p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1">
  <p:cSld name="TITLE_8_2_5_1_3">
    <p:spTree>
      <p:nvGrpSpPr>
        <p:cNvPr id="1546" name="Shape 1546"/>
        <p:cNvGrpSpPr/>
        <p:nvPr/>
      </p:nvGrpSpPr>
      <p:grpSpPr>
        <a:xfrm>
          <a:off x="0" y="0"/>
          <a:ext cx="0" cy="0"/>
          <a:chOff x="0" y="0"/>
          <a:chExt cx="0" cy="0"/>
        </a:xfrm>
      </p:grpSpPr>
      <p:sp>
        <p:nvSpPr>
          <p:cNvPr id="1547" name="Google Shape;1547;p159"/>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48" name="Google Shape;1548;p159"/>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549" name="Google Shape;1549;p159"/>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550" name="Google Shape;1550;p159"/>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551" name="Google Shape;1551;p159"/>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552" name="Google Shape;1552;p15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53" name="Google Shape;1553;p1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2">
  <p:cSld name="TITLE_8_2_5_1_4">
    <p:spTree>
      <p:nvGrpSpPr>
        <p:cNvPr id="1554" name="Shape 1554"/>
        <p:cNvGrpSpPr/>
        <p:nvPr/>
      </p:nvGrpSpPr>
      <p:grpSpPr>
        <a:xfrm>
          <a:off x="0" y="0"/>
          <a:ext cx="0" cy="0"/>
          <a:chOff x="0" y="0"/>
          <a:chExt cx="0" cy="0"/>
        </a:xfrm>
      </p:grpSpPr>
      <p:sp>
        <p:nvSpPr>
          <p:cNvPr id="1555" name="Google Shape;1555;p160"/>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56" name="Google Shape;1556;p160"/>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557" name="Google Shape;1557;p160"/>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558" name="Google Shape;1558;p160"/>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559" name="Google Shape;1559;p160"/>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560" name="Google Shape;1560;p16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61" name="Google Shape;1561;p16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62" name="Shape 1562"/>
        <p:cNvGrpSpPr/>
        <p:nvPr/>
      </p:nvGrpSpPr>
      <p:grpSpPr>
        <a:xfrm>
          <a:off x="0" y="0"/>
          <a:ext cx="0" cy="0"/>
          <a:chOff x="0" y="0"/>
          <a:chExt cx="0" cy="0"/>
        </a:xfrm>
      </p:grpSpPr>
      <p:sp>
        <p:nvSpPr>
          <p:cNvPr id="1563" name="Google Shape;1563;p161"/>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6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61"/>
          <p:cNvSpPr txBox="1"/>
          <p:nvPr>
            <p:ph type="ctrTitle"/>
          </p:nvPr>
        </p:nvSpPr>
        <p:spPr>
          <a:xfrm>
            <a:off x="390525" y="1819275"/>
            <a:ext cx="8222100" cy="93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1566" name="Google Shape;1566;p161"/>
          <p:cNvSpPr txBox="1"/>
          <p:nvPr>
            <p:ph idx="1" type="subTitle"/>
          </p:nvPr>
        </p:nvSpPr>
        <p:spPr>
          <a:xfrm>
            <a:off x="390525" y="2789130"/>
            <a:ext cx="8222100" cy="432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67" name="Google Shape;1567;p16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49" name="Shape 149"/>
        <p:cNvGrpSpPr/>
        <p:nvPr/>
      </p:nvGrpSpPr>
      <p:grpSpPr>
        <a:xfrm>
          <a:off x="0" y="0"/>
          <a:ext cx="0" cy="0"/>
          <a:chOff x="0" y="0"/>
          <a:chExt cx="0" cy="0"/>
        </a:xfrm>
      </p:grpSpPr>
      <p:sp>
        <p:nvSpPr>
          <p:cNvPr id="150" name="Google Shape;150;p1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1" name="Google Shape;151;p17"/>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2" name="Google Shape;152;p17"/>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3" name="Google Shape;153;p17"/>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4" name="Google Shape;154;p17"/>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5" name="Google Shape;155;p17"/>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6" name="Google Shape;156;p17"/>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7" name="Google Shape;157;p17"/>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8" name="Google Shape;158;p17"/>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9" name="Google Shape;159;p17"/>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0" name="Google Shape;160;p17"/>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61" name="Google Shape;161;p17"/>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2" name="Google Shape;162;p17"/>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63" name="Google Shape;163;p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4" name="Google Shape;164;p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3">
  <p:cSld name="TITLE_8_2_5_1_5">
    <p:spTree>
      <p:nvGrpSpPr>
        <p:cNvPr id="1568" name="Shape 1568"/>
        <p:cNvGrpSpPr/>
        <p:nvPr/>
      </p:nvGrpSpPr>
      <p:grpSpPr>
        <a:xfrm>
          <a:off x="0" y="0"/>
          <a:ext cx="0" cy="0"/>
          <a:chOff x="0" y="0"/>
          <a:chExt cx="0" cy="0"/>
        </a:xfrm>
      </p:grpSpPr>
      <p:sp>
        <p:nvSpPr>
          <p:cNvPr id="1569" name="Google Shape;1569;p162"/>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70" name="Google Shape;1570;p162"/>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571" name="Google Shape;1571;p162"/>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572" name="Google Shape;1572;p162"/>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573" name="Google Shape;1573;p162"/>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574" name="Google Shape;1574;p16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75" name="Google Shape;1575;p1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4">
  <p:cSld name="TITLE_8_2_5_1_6">
    <p:spTree>
      <p:nvGrpSpPr>
        <p:cNvPr id="1576" name="Shape 1576"/>
        <p:cNvGrpSpPr/>
        <p:nvPr/>
      </p:nvGrpSpPr>
      <p:grpSpPr>
        <a:xfrm>
          <a:off x="0" y="0"/>
          <a:ext cx="0" cy="0"/>
          <a:chOff x="0" y="0"/>
          <a:chExt cx="0" cy="0"/>
        </a:xfrm>
      </p:grpSpPr>
      <p:sp>
        <p:nvSpPr>
          <p:cNvPr id="1577" name="Google Shape;1577;p163"/>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78" name="Google Shape;1578;p163"/>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579" name="Google Shape;1579;p163"/>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580" name="Google Shape;1580;p163"/>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581" name="Google Shape;1581;p163"/>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582" name="Google Shape;1582;p16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583" name="Google Shape;1583;p1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1">
  <p:cSld name="CUSTOM_5_1_1_2_2">
    <p:bg>
      <p:bgPr>
        <a:solidFill>
          <a:schemeClr val="lt1"/>
        </a:solidFill>
      </p:bgPr>
    </p:bg>
    <p:spTree>
      <p:nvGrpSpPr>
        <p:cNvPr id="1584" name="Shape 1584"/>
        <p:cNvGrpSpPr/>
        <p:nvPr/>
      </p:nvGrpSpPr>
      <p:grpSpPr>
        <a:xfrm>
          <a:off x="0" y="0"/>
          <a:ext cx="0" cy="0"/>
          <a:chOff x="0" y="0"/>
          <a:chExt cx="0" cy="0"/>
        </a:xfrm>
      </p:grpSpPr>
      <p:sp>
        <p:nvSpPr>
          <p:cNvPr id="1585" name="Google Shape;1585;p164"/>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86" name="Google Shape;1586;p164"/>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1587" name="Google Shape;1587;p164"/>
          <p:cNvSpPr/>
          <p:nvPr>
            <p:ph idx="2" type="pic"/>
          </p:nvPr>
        </p:nvSpPr>
        <p:spPr>
          <a:xfrm>
            <a:off x="323636" y="2170828"/>
            <a:ext cx="925800" cy="925800"/>
          </a:xfrm>
          <a:prstGeom prst="ellipse">
            <a:avLst/>
          </a:prstGeom>
          <a:noFill/>
          <a:ln>
            <a:noFill/>
          </a:ln>
        </p:spPr>
      </p:sp>
      <p:sp>
        <p:nvSpPr>
          <p:cNvPr id="1588" name="Google Shape;1588;p164"/>
          <p:cNvSpPr/>
          <p:nvPr>
            <p:ph idx="3" type="pic"/>
          </p:nvPr>
        </p:nvSpPr>
        <p:spPr>
          <a:xfrm>
            <a:off x="2447822" y="2170828"/>
            <a:ext cx="925800" cy="925800"/>
          </a:xfrm>
          <a:prstGeom prst="ellipse">
            <a:avLst/>
          </a:prstGeom>
          <a:noFill/>
          <a:ln>
            <a:noFill/>
          </a:ln>
        </p:spPr>
      </p:sp>
      <p:sp>
        <p:nvSpPr>
          <p:cNvPr id="1589" name="Google Shape;1589;p164"/>
          <p:cNvSpPr/>
          <p:nvPr>
            <p:ph idx="4" type="pic"/>
          </p:nvPr>
        </p:nvSpPr>
        <p:spPr>
          <a:xfrm>
            <a:off x="4572008" y="2170828"/>
            <a:ext cx="925800" cy="925800"/>
          </a:xfrm>
          <a:prstGeom prst="ellipse">
            <a:avLst/>
          </a:prstGeom>
          <a:noFill/>
          <a:ln>
            <a:noFill/>
          </a:ln>
        </p:spPr>
      </p:sp>
      <p:sp>
        <p:nvSpPr>
          <p:cNvPr id="1590" name="Google Shape;1590;p164"/>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91" name="Google Shape;1591;p164"/>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92" name="Google Shape;1592;p164"/>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93" name="Google Shape;1593;p164"/>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94" name="Google Shape;1594;p164"/>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95" name="Google Shape;1595;p164"/>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596" name="Google Shape;1596;p164"/>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597" name="Google Shape;1597;p164"/>
          <p:cNvSpPr/>
          <p:nvPr>
            <p:ph idx="14" type="pic"/>
          </p:nvPr>
        </p:nvSpPr>
        <p:spPr>
          <a:xfrm>
            <a:off x="6696192" y="2170828"/>
            <a:ext cx="925800" cy="925800"/>
          </a:xfrm>
          <a:prstGeom prst="ellipse">
            <a:avLst/>
          </a:prstGeom>
          <a:noFill/>
          <a:ln>
            <a:noFill/>
          </a:ln>
        </p:spPr>
      </p:sp>
      <p:sp>
        <p:nvSpPr>
          <p:cNvPr id="1598" name="Google Shape;1598;p164"/>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99" name="Google Shape;1599;p164"/>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00" name="Google Shape;1600;p164"/>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01" name="Google Shape;1601;p1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2">
  <p:cSld name="CUSTOM_5_1_1_2_3">
    <p:bg>
      <p:bgPr>
        <a:solidFill>
          <a:schemeClr val="lt1"/>
        </a:solidFill>
      </p:bgPr>
    </p:bg>
    <p:spTree>
      <p:nvGrpSpPr>
        <p:cNvPr id="1602" name="Shape 1602"/>
        <p:cNvGrpSpPr/>
        <p:nvPr/>
      </p:nvGrpSpPr>
      <p:grpSpPr>
        <a:xfrm>
          <a:off x="0" y="0"/>
          <a:ext cx="0" cy="0"/>
          <a:chOff x="0" y="0"/>
          <a:chExt cx="0" cy="0"/>
        </a:xfrm>
      </p:grpSpPr>
      <p:sp>
        <p:nvSpPr>
          <p:cNvPr id="1603" name="Google Shape;1603;p165"/>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04" name="Google Shape;1604;p165"/>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1605" name="Google Shape;1605;p165"/>
          <p:cNvSpPr/>
          <p:nvPr>
            <p:ph idx="2" type="pic"/>
          </p:nvPr>
        </p:nvSpPr>
        <p:spPr>
          <a:xfrm>
            <a:off x="323636" y="2170828"/>
            <a:ext cx="925800" cy="925800"/>
          </a:xfrm>
          <a:prstGeom prst="ellipse">
            <a:avLst/>
          </a:prstGeom>
          <a:noFill/>
          <a:ln>
            <a:noFill/>
          </a:ln>
        </p:spPr>
      </p:sp>
      <p:sp>
        <p:nvSpPr>
          <p:cNvPr id="1606" name="Google Shape;1606;p165"/>
          <p:cNvSpPr/>
          <p:nvPr>
            <p:ph idx="3" type="pic"/>
          </p:nvPr>
        </p:nvSpPr>
        <p:spPr>
          <a:xfrm>
            <a:off x="2447822" y="2170828"/>
            <a:ext cx="925800" cy="925800"/>
          </a:xfrm>
          <a:prstGeom prst="ellipse">
            <a:avLst/>
          </a:prstGeom>
          <a:noFill/>
          <a:ln>
            <a:noFill/>
          </a:ln>
        </p:spPr>
      </p:sp>
      <p:sp>
        <p:nvSpPr>
          <p:cNvPr id="1607" name="Google Shape;1607;p165"/>
          <p:cNvSpPr/>
          <p:nvPr>
            <p:ph idx="4" type="pic"/>
          </p:nvPr>
        </p:nvSpPr>
        <p:spPr>
          <a:xfrm>
            <a:off x="4572008" y="2170828"/>
            <a:ext cx="925800" cy="925800"/>
          </a:xfrm>
          <a:prstGeom prst="ellipse">
            <a:avLst/>
          </a:prstGeom>
          <a:noFill/>
          <a:ln>
            <a:noFill/>
          </a:ln>
        </p:spPr>
      </p:sp>
      <p:sp>
        <p:nvSpPr>
          <p:cNvPr id="1608" name="Google Shape;1608;p165"/>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09" name="Google Shape;1609;p165"/>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10" name="Google Shape;1610;p165"/>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11" name="Google Shape;1611;p165"/>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12" name="Google Shape;1612;p165"/>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13" name="Google Shape;1613;p165"/>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14" name="Google Shape;1614;p165"/>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615" name="Google Shape;1615;p165"/>
          <p:cNvSpPr/>
          <p:nvPr>
            <p:ph idx="14" type="pic"/>
          </p:nvPr>
        </p:nvSpPr>
        <p:spPr>
          <a:xfrm>
            <a:off x="6696192" y="2170828"/>
            <a:ext cx="925800" cy="925800"/>
          </a:xfrm>
          <a:prstGeom prst="ellipse">
            <a:avLst/>
          </a:prstGeom>
          <a:noFill/>
          <a:ln>
            <a:noFill/>
          </a:ln>
        </p:spPr>
      </p:sp>
      <p:sp>
        <p:nvSpPr>
          <p:cNvPr id="1616" name="Google Shape;1616;p165"/>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17" name="Google Shape;1617;p165"/>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18" name="Google Shape;1618;p165"/>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19" name="Google Shape;1619;p1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3">
  <p:cSld name="CUSTOM_5_1_1_2_4">
    <p:bg>
      <p:bgPr>
        <a:solidFill>
          <a:schemeClr val="lt1"/>
        </a:solidFill>
      </p:bgPr>
    </p:bg>
    <p:spTree>
      <p:nvGrpSpPr>
        <p:cNvPr id="1620" name="Shape 1620"/>
        <p:cNvGrpSpPr/>
        <p:nvPr/>
      </p:nvGrpSpPr>
      <p:grpSpPr>
        <a:xfrm>
          <a:off x="0" y="0"/>
          <a:ext cx="0" cy="0"/>
          <a:chOff x="0" y="0"/>
          <a:chExt cx="0" cy="0"/>
        </a:xfrm>
      </p:grpSpPr>
      <p:sp>
        <p:nvSpPr>
          <p:cNvPr id="1621" name="Google Shape;1621;p166"/>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22" name="Google Shape;1622;p166"/>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1623" name="Google Shape;1623;p166"/>
          <p:cNvSpPr/>
          <p:nvPr>
            <p:ph idx="2" type="pic"/>
          </p:nvPr>
        </p:nvSpPr>
        <p:spPr>
          <a:xfrm>
            <a:off x="323636" y="2170828"/>
            <a:ext cx="925800" cy="925800"/>
          </a:xfrm>
          <a:prstGeom prst="ellipse">
            <a:avLst/>
          </a:prstGeom>
          <a:noFill/>
          <a:ln>
            <a:noFill/>
          </a:ln>
        </p:spPr>
      </p:sp>
      <p:sp>
        <p:nvSpPr>
          <p:cNvPr id="1624" name="Google Shape;1624;p166"/>
          <p:cNvSpPr/>
          <p:nvPr>
            <p:ph idx="3" type="pic"/>
          </p:nvPr>
        </p:nvSpPr>
        <p:spPr>
          <a:xfrm>
            <a:off x="2447822" y="2170828"/>
            <a:ext cx="925800" cy="925800"/>
          </a:xfrm>
          <a:prstGeom prst="ellipse">
            <a:avLst/>
          </a:prstGeom>
          <a:noFill/>
          <a:ln>
            <a:noFill/>
          </a:ln>
        </p:spPr>
      </p:sp>
      <p:sp>
        <p:nvSpPr>
          <p:cNvPr id="1625" name="Google Shape;1625;p166"/>
          <p:cNvSpPr/>
          <p:nvPr>
            <p:ph idx="4" type="pic"/>
          </p:nvPr>
        </p:nvSpPr>
        <p:spPr>
          <a:xfrm>
            <a:off x="4572008" y="2170828"/>
            <a:ext cx="925800" cy="925800"/>
          </a:xfrm>
          <a:prstGeom prst="ellipse">
            <a:avLst/>
          </a:prstGeom>
          <a:noFill/>
          <a:ln>
            <a:noFill/>
          </a:ln>
        </p:spPr>
      </p:sp>
      <p:sp>
        <p:nvSpPr>
          <p:cNvPr id="1626" name="Google Shape;1626;p166"/>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27" name="Google Shape;1627;p166"/>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28" name="Google Shape;1628;p166"/>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29" name="Google Shape;1629;p166"/>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30" name="Google Shape;1630;p166"/>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31" name="Google Shape;1631;p16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632" name="Google Shape;1632;p166"/>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633" name="Google Shape;1633;p166"/>
          <p:cNvSpPr/>
          <p:nvPr>
            <p:ph idx="14" type="pic"/>
          </p:nvPr>
        </p:nvSpPr>
        <p:spPr>
          <a:xfrm>
            <a:off x="6696192" y="2170828"/>
            <a:ext cx="925800" cy="925800"/>
          </a:xfrm>
          <a:prstGeom prst="ellipse">
            <a:avLst/>
          </a:prstGeom>
          <a:noFill/>
          <a:ln>
            <a:noFill/>
          </a:ln>
        </p:spPr>
      </p:sp>
      <p:sp>
        <p:nvSpPr>
          <p:cNvPr id="1634" name="Google Shape;1634;p166"/>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635" name="Google Shape;1635;p166"/>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636" name="Google Shape;1636;p16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37" name="Google Shape;1637;p1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1">
  <p:cSld name="03_Text-heavy 4 columns  2">
    <p:spTree>
      <p:nvGrpSpPr>
        <p:cNvPr id="1638" name="Shape 1638"/>
        <p:cNvGrpSpPr/>
        <p:nvPr/>
      </p:nvGrpSpPr>
      <p:grpSpPr>
        <a:xfrm>
          <a:off x="0" y="0"/>
          <a:ext cx="0" cy="0"/>
          <a:chOff x="0" y="0"/>
          <a:chExt cx="0" cy="0"/>
        </a:xfrm>
      </p:grpSpPr>
      <p:sp>
        <p:nvSpPr>
          <p:cNvPr id="1639" name="Google Shape;1639;p16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2700"/>
              <a:buFont typeface="DM Sans"/>
              <a:buNone/>
              <a:defRPr b="1" i="0" sz="2700" u="none" cap="none" strike="noStrike">
                <a:solidFill>
                  <a:schemeClr val="lt2"/>
                </a:solidFill>
                <a:latin typeface="DM Sans"/>
                <a:ea typeface="DM Sans"/>
                <a:cs typeface="DM Sans"/>
                <a:sym typeface="DM Sans"/>
              </a:defRPr>
            </a:lvl9pPr>
          </a:lstStyle>
          <a:p/>
        </p:txBody>
      </p:sp>
      <p:sp>
        <p:nvSpPr>
          <p:cNvPr id="1640" name="Google Shape;1640;p16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1pPr>
            <a:lvl2pPr lvl="1"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2pPr>
            <a:lvl3pPr lvl="2"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3pPr>
            <a:lvl4pPr lvl="3"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4pPr>
            <a:lvl5pPr lvl="4"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5pPr>
            <a:lvl6pPr lvl="5"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6pPr>
            <a:lvl7pPr lvl="6"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7pPr>
            <a:lvl8pPr lvl="7"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8pPr>
            <a:lvl9pPr lvl="8" marR="0" rtl="0" algn="l">
              <a:lnSpc>
                <a:spcPct val="100000"/>
              </a:lnSpc>
              <a:spcBef>
                <a:spcPts val="0"/>
              </a:spcBef>
              <a:spcAft>
                <a:spcPts val="0"/>
              </a:spcAft>
              <a:buClr>
                <a:schemeClr val="lt2"/>
              </a:buClr>
              <a:buSzPts val="1800"/>
              <a:buFont typeface="DM Sans"/>
              <a:buNone/>
              <a:defRPr b="0" i="0" sz="1800" u="none" cap="none" strike="noStrike">
                <a:solidFill>
                  <a:schemeClr val="lt2"/>
                </a:solidFill>
                <a:latin typeface="DM Sans"/>
                <a:ea typeface="DM Sans"/>
                <a:cs typeface="DM Sans"/>
                <a:sym typeface="DM Sans"/>
              </a:defRPr>
            </a:lvl9pPr>
          </a:lstStyle>
          <a:p/>
        </p:txBody>
      </p:sp>
      <p:sp>
        <p:nvSpPr>
          <p:cNvPr id="1641" name="Google Shape;1641;p16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pic>
        <p:nvPicPr>
          <p:cNvPr id="1642" name="Google Shape;1642;p167"/>
          <p:cNvPicPr preferRelativeResize="0"/>
          <p:nvPr/>
        </p:nvPicPr>
        <p:blipFill rotWithShape="1">
          <a:blip r:embed="rId2">
            <a:alphaModFix/>
          </a:blip>
          <a:srcRect b="0" l="0" r="0" t="0"/>
          <a:stretch/>
        </p:blipFill>
        <p:spPr>
          <a:xfrm>
            <a:off x="267429" y="4744238"/>
            <a:ext cx="227231" cy="281834"/>
          </a:xfrm>
          <a:prstGeom prst="rect">
            <a:avLst/>
          </a:prstGeom>
          <a:noFill/>
          <a:ln>
            <a:noFill/>
          </a:ln>
        </p:spPr>
      </p:pic>
      <p:sp>
        <p:nvSpPr>
          <p:cNvPr id="1643" name="Google Shape;1643;p1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44" name="Google Shape;1644;p16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1645" name="Google Shape;1645;p16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
        <p:nvSpPr>
          <p:cNvPr id="1646" name="Google Shape;1646;p16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1pPr>
            <a:lvl2pPr indent="-298450" lvl="1" marL="914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2pPr>
            <a:lvl3pPr indent="-298450" lvl="2" marL="1371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3pPr>
            <a:lvl4pPr indent="-298450" lvl="3" marL="1828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4pPr>
            <a:lvl5pPr indent="-298450" lvl="4" marL="22860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5pPr>
            <a:lvl6pPr indent="-298450" lvl="5" marL="27432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6pPr>
            <a:lvl7pPr indent="-298450" lvl="6" marL="32004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7pPr>
            <a:lvl8pPr indent="-298450" lvl="7" marL="36576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8pPr>
            <a:lvl9pPr indent="-298450" lvl="8" marL="4114800" marR="0" rtl="0" algn="l">
              <a:lnSpc>
                <a:spcPct val="100000"/>
              </a:lnSpc>
              <a:spcBef>
                <a:spcPts val="0"/>
              </a:spcBef>
              <a:spcAft>
                <a:spcPts val="0"/>
              </a:spcAft>
              <a:buClr>
                <a:schemeClr val="lt2"/>
              </a:buClr>
              <a:buSzPts val="1100"/>
              <a:buFont typeface="DM Sans"/>
              <a:buChar char="■"/>
              <a:defRPr b="0" i="0" sz="1100" u="none" cap="none" strike="noStrike">
                <a:solidFill>
                  <a:schemeClr val="lt2"/>
                </a:solidFill>
                <a:latin typeface="DM Sans"/>
                <a:ea typeface="DM Sans"/>
                <a:cs typeface="DM Sans"/>
                <a:sym typeface="DM Sans"/>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648" name="Shape 1648"/>
        <p:cNvGrpSpPr/>
        <p:nvPr/>
      </p:nvGrpSpPr>
      <p:grpSpPr>
        <a:xfrm>
          <a:off x="0" y="0"/>
          <a:ext cx="0" cy="0"/>
          <a:chOff x="0" y="0"/>
          <a:chExt cx="0" cy="0"/>
        </a:xfrm>
      </p:grpSpPr>
      <p:sp>
        <p:nvSpPr>
          <p:cNvPr id="1649" name="Google Shape;1649;p169"/>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1650" name="Google Shape;1650;p169"/>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651" name="Google Shape;1651;p169"/>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652" name="Shape 1652"/>
        <p:cNvGrpSpPr/>
        <p:nvPr/>
      </p:nvGrpSpPr>
      <p:grpSpPr>
        <a:xfrm>
          <a:off x="0" y="0"/>
          <a:ext cx="0" cy="0"/>
          <a:chOff x="0" y="0"/>
          <a:chExt cx="0" cy="0"/>
        </a:xfrm>
      </p:grpSpPr>
      <p:sp>
        <p:nvSpPr>
          <p:cNvPr id="1653" name="Google Shape;1653;p170"/>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654" name="Google Shape;1654;p170"/>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655" name="Google Shape;1655;p170"/>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656" name="Shape 1656"/>
        <p:cNvGrpSpPr/>
        <p:nvPr/>
      </p:nvGrpSpPr>
      <p:grpSpPr>
        <a:xfrm>
          <a:off x="0" y="0"/>
          <a:ext cx="0" cy="0"/>
          <a:chOff x="0" y="0"/>
          <a:chExt cx="0" cy="0"/>
        </a:xfrm>
      </p:grpSpPr>
      <p:pic>
        <p:nvPicPr>
          <p:cNvPr id="1657" name="Google Shape;1657;p171"/>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658" name="Google Shape;1658;p171"/>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659" name="Google Shape;1659;p171"/>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1660" name="Google Shape;1660;p171"/>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661" name="Shape 1661"/>
        <p:cNvGrpSpPr/>
        <p:nvPr/>
      </p:nvGrpSpPr>
      <p:grpSpPr>
        <a:xfrm>
          <a:off x="0" y="0"/>
          <a:ext cx="0" cy="0"/>
          <a:chOff x="0" y="0"/>
          <a:chExt cx="0" cy="0"/>
        </a:xfrm>
      </p:grpSpPr>
      <p:pic>
        <p:nvPicPr>
          <p:cNvPr id="1662" name="Google Shape;1662;p172"/>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663" name="Google Shape;1663;p172"/>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1664" name="Google Shape;1664;p172"/>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665" name="Google Shape;1665;p172"/>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65" name="Shape 165"/>
        <p:cNvGrpSpPr/>
        <p:nvPr/>
      </p:nvGrpSpPr>
      <p:grpSpPr>
        <a:xfrm>
          <a:off x="0" y="0"/>
          <a:ext cx="0" cy="0"/>
          <a:chOff x="0" y="0"/>
          <a:chExt cx="0" cy="0"/>
        </a:xfrm>
      </p:grpSpPr>
      <p:sp>
        <p:nvSpPr>
          <p:cNvPr id="166" name="Google Shape;166;p18"/>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7" name="Google Shape;167;p1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68" name="Google Shape;168;p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9" name="Google Shape;169;p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666" name="Shape 1666"/>
        <p:cNvGrpSpPr/>
        <p:nvPr/>
      </p:nvGrpSpPr>
      <p:grpSpPr>
        <a:xfrm>
          <a:off x="0" y="0"/>
          <a:ext cx="0" cy="0"/>
          <a:chOff x="0" y="0"/>
          <a:chExt cx="0" cy="0"/>
        </a:xfrm>
      </p:grpSpPr>
      <p:pic>
        <p:nvPicPr>
          <p:cNvPr id="1667" name="Google Shape;1667;p173"/>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1668" name="Google Shape;1668;p173"/>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669" name="Google Shape;1669;p173"/>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670" name="Google Shape;1670;p173"/>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671" name="Shape 1671"/>
        <p:cNvGrpSpPr/>
        <p:nvPr/>
      </p:nvGrpSpPr>
      <p:grpSpPr>
        <a:xfrm>
          <a:off x="0" y="0"/>
          <a:ext cx="0" cy="0"/>
          <a:chOff x="0" y="0"/>
          <a:chExt cx="0" cy="0"/>
        </a:xfrm>
      </p:grpSpPr>
      <p:pic>
        <p:nvPicPr>
          <p:cNvPr id="1672" name="Google Shape;1672;p174"/>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673" name="Google Shape;1673;p174"/>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674" name="Google Shape;1674;p174"/>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675" name="Google Shape;1675;p174"/>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1676" name="Shape 1676"/>
        <p:cNvGrpSpPr/>
        <p:nvPr/>
      </p:nvGrpSpPr>
      <p:grpSpPr>
        <a:xfrm>
          <a:off x="0" y="0"/>
          <a:ext cx="0" cy="0"/>
          <a:chOff x="0" y="0"/>
          <a:chExt cx="0" cy="0"/>
        </a:xfrm>
      </p:grpSpPr>
      <p:sp>
        <p:nvSpPr>
          <p:cNvPr id="1677" name="Google Shape;1677;p175"/>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678" name="Google Shape;1678;p175"/>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1679" name="Google Shape;1679;p17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680" name="Google Shape;1680;p175"/>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681" name="Google Shape;1681;p175"/>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682" name="Google Shape;1682;p175"/>
          <p:cNvSpPr/>
          <p:nvPr>
            <p:ph idx="4" type="pic"/>
          </p:nvPr>
        </p:nvSpPr>
        <p:spPr>
          <a:xfrm>
            <a:off x="6070828" y="722615"/>
            <a:ext cx="876000" cy="876000"/>
          </a:xfrm>
          <a:prstGeom prst="roundRect">
            <a:avLst>
              <a:gd fmla="val 6361" name="adj"/>
            </a:avLst>
          </a:prstGeom>
          <a:noFill/>
          <a:ln>
            <a:noFill/>
          </a:ln>
        </p:spPr>
      </p:sp>
      <p:sp>
        <p:nvSpPr>
          <p:cNvPr id="1683" name="Google Shape;1683;p175"/>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684" name="Google Shape;1684;p175"/>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685" name="Google Shape;1685;p175"/>
          <p:cNvSpPr/>
          <p:nvPr>
            <p:ph idx="7" type="pic"/>
          </p:nvPr>
        </p:nvSpPr>
        <p:spPr>
          <a:xfrm>
            <a:off x="6070828" y="2818940"/>
            <a:ext cx="876000" cy="876000"/>
          </a:xfrm>
          <a:prstGeom prst="roundRect">
            <a:avLst>
              <a:gd fmla="val 6361" name="adj"/>
            </a:avLst>
          </a:prstGeom>
          <a:noFill/>
          <a:ln>
            <a:noFill/>
          </a:ln>
        </p:spPr>
      </p:sp>
      <p:sp>
        <p:nvSpPr>
          <p:cNvPr id="1686" name="Google Shape;1686;p1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1687" name="Shape 1687"/>
        <p:cNvGrpSpPr/>
        <p:nvPr/>
      </p:nvGrpSpPr>
      <p:grpSpPr>
        <a:xfrm>
          <a:off x="0" y="0"/>
          <a:ext cx="0" cy="0"/>
          <a:chOff x="0" y="0"/>
          <a:chExt cx="0" cy="0"/>
        </a:xfrm>
      </p:grpSpPr>
      <p:sp>
        <p:nvSpPr>
          <p:cNvPr id="1688" name="Google Shape;1688;p176"/>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689" name="Google Shape;1689;p176"/>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690" name="Google Shape;1690;p176"/>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1691" name="Google Shape;1691;p176"/>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1692" name="Google Shape;1692;p176"/>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693" name="Google Shape;1693;p176"/>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694" name="Google Shape;1694;p176"/>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695" name="Google Shape;1695;p176"/>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696" name="Google Shape;1696;p176"/>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697" name="Google Shape;1697;p176"/>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698" name="Google Shape;1698;p176"/>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1699" name="Google Shape;1699;p17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00" name="Google Shape;1700;p1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1701" name="Shape 1701"/>
        <p:cNvGrpSpPr/>
        <p:nvPr/>
      </p:nvGrpSpPr>
      <p:grpSpPr>
        <a:xfrm>
          <a:off x="0" y="0"/>
          <a:ext cx="0" cy="0"/>
          <a:chOff x="0" y="0"/>
          <a:chExt cx="0" cy="0"/>
        </a:xfrm>
      </p:grpSpPr>
      <p:sp>
        <p:nvSpPr>
          <p:cNvPr id="1702" name="Google Shape;1702;p177"/>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703" name="Google Shape;1703;p177"/>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704" name="Google Shape;1704;p177"/>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705" name="Google Shape;1705;p177"/>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1706" name="Google Shape;1706;p177"/>
          <p:cNvSpPr/>
          <p:nvPr>
            <p:ph idx="4" type="pic"/>
          </p:nvPr>
        </p:nvSpPr>
        <p:spPr>
          <a:xfrm>
            <a:off x="380763" y="2571738"/>
            <a:ext cx="724200" cy="724200"/>
          </a:xfrm>
          <a:prstGeom prst="roundRect">
            <a:avLst>
              <a:gd fmla="val 6361" name="adj"/>
            </a:avLst>
          </a:prstGeom>
          <a:noFill/>
          <a:ln>
            <a:noFill/>
          </a:ln>
        </p:spPr>
      </p:sp>
      <p:sp>
        <p:nvSpPr>
          <p:cNvPr id="1707" name="Google Shape;1707;p177"/>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708" name="Google Shape;1708;p177"/>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709" name="Google Shape;1709;p177"/>
          <p:cNvSpPr/>
          <p:nvPr>
            <p:ph idx="7" type="pic"/>
          </p:nvPr>
        </p:nvSpPr>
        <p:spPr>
          <a:xfrm>
            <a:off x="2104963" y="2571738"/>
            <a:ext cx="724200" cy="724200"/>
          </a:xfrm>
          <a:prstGeom prst="roundRect">
            <a:avLst>
              <a:gd fmla="val 6361" name="adj"/>
            </a:avLst>
          </a:prstGeom>
          <a:noFill/>
          <a:ln>
            <a:noFill/>
          </a:ln>
        </p:spPr>
      </p:sp>
      <p:sp>
        <p:nvSpPr>
          <p:cNvPr id="1710" name="Google Shape;1710;p177"/>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711" name="Google Shape;1711;p177"/>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712" name="Google Shape;1712;p177"/>
          <p:cNvSpPr/>
          <p:nvPr>
            <p:ph idx="13" type="pic"/>
          </p:nvPr>
        </p:nvSpPr>
        <p:spPr>
          <a:xfrm>
            <a:off x="3874163" y="2571738"/>
            <a:ext cx="724200" cy="724200"/>
          </a:xfrm>
          <a:prstGeom prst="roundRect">
            <a:avLst>
              <a:gd fmla="val 6361" name="adj"/>
            </a:avLst>
          </a:prstGeom>
          <a:noFill/>
          <a:ln>
            <a:noFill/>
          </a:ln>
        </p:spPr>
      </p:sp>
      <p:sp>
        <p:nvSpPr>
          <p:cNvPr id="1713" name="Google Shape;1713;p177"/>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714" name="Google Shape;1714;p177"/>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715" name="Google Shape;1715;p177"/>
          <p:cNvSpPr/>
          <p:nvPr>
            <p:ph idx="16" type="pic"/>
          </p:nvPr>
        </p:nvSpPr>
        <p:spPr>
          <a:xfrm>
            <a:off x="5643363" y="2571738"/>
            <a:ext cx="724200" cy="724200"/>
          </a:xfrm>
          <a:prstGeom prst="roundRect">
            <a:avLst>
              <a:gd fmla="val 6361" name="adj"/>
            </a:avLst>
          </a:prstGeom>
          <a:noFill/>
          <a:ln>
            <a:noFill/>
          </a:ln>
        </p:spPr>
      </p:sp>
      <p:sp>
        <p:nvSpPr>
          <p:cNvPr id="1716" name="Google Shape;1716;p177"/>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717" name="Google Shape;1717;p177"/>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718" name="Google Shape;1718;p177"/>
          <p:cNvSpPr/>
          <p:nvPr>
            <p:ph idx="19" type="pic"/>
          </p:nvPr>
        </p:nvSpPr>
        <p:spPr>
          <a:xfrm>
            <a:off x="7412563" y="2571738"/>
            <a:ext cx="724200" cy="724200"/>
          </a:xfrm>
          <a:prstGeom prst="roundRect">
            <a:avLst>
              <a:gd fmla="val 6361" name="adj"/>
            </a:avLst>
          </a:prstGeom>
          <a:noFill/>
          <a:ln>
            <a:noFill/>
          </a:ln>
        </p:spPr>
      </p:sp>
      <p:pic>
        <p:nvPicPr>
          <p:cNvPr id="1719" name="Google Shape;1719;p17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720" name="Google Shape;1720;p17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721" name="Shape 1721"/>
        <p:cNvGrpSpPr/>
        <p:nvPr/>
      </p:nvGrpSpPr>
      <p:grpSpPr>
        <a:xfrm>
          <a:off x="0" y="0"/>
          <a:ext cx="0" cy="0"/>
          <a:chOff x="0" y="0"/>
          <a:chExt cx="0" cy="0"/>
        </a:xfrm>
      </p:grpSpPr>
      <p:sp>
        <p:nvSpPr>
          <p:cNvPr id="1722" name="Google Shape;1722;p178"/>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723" name="Google Shape;1723;p178"/>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724" name="Google Shape;1724;p178"/>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25" name="Google Shape;1725;p17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726" name="Google Shape;1726;p178"/>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27" name="Google Shape;1727;p178"/>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728" name="Google Shape;1728;p178"/>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729" name="Google Shape;1729;p178"/>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30" name="Google Shape;1730;p178"/>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731" name="Google Shape;1731;p178"/>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732" name="Google Shape;1732;p178"/>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33" name="Google Shape;1733;p178"/>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734" name="Google Shape;1734;p178"/>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735" name="Google Shape;1735;p178"/>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1736" name="Google Shape;1736;p17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37" name="Google Shape;1737;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738" name="Shape 1738"/>
        <p:cNvGrpSpPr/>
        <p:nvPr/>
      </p:nvGrpSpPr>
      <p:grpSpPr>
        <a:xfrm>
          <a:off x="0" y="0"/>
          <a:ext cx="0" cy="0"/>
          <a:chOff x="0" y="0"/>
          <a:chExt cx="0" cy="0"/>
        </a:xfrm>
      </p:grpSpPr>
      <p:sp>
        <p:nvSpPr>
          <p:cNvPr id="1739" name="Google Shape;1739;p179"/>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40" name="Google Shape;1740;p179"/>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41" name="Google Shape;1741;p179"/>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42" name="Google Shape;1742;p179"/>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43" name="Google Shape;1743;p179"/>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44" name="Google Shape;1744;p179"/>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45" name="Google Shape;1745;p179"/>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46" name="Google Shape;1746;p179"/>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47" name="Google Shape;1747;p179"/>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48" name="Google Shape;1748;p179"/>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49" name="Google Shape;1749;p17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750" name="Google Shape;1750;p179"/>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51" name="Google Shape;1751;p179"/>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752" name="Google Shape;1752;p179"/>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753" name="Google Shape;1753;p179"/>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754" name="Google Shape;1754;p179"/>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755" name="Google Shape;1755;p179"/>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756" name="Google Shape;1756;p179"/>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757" name="Google Shape;1757;p179"/>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758" name="Google Shape;1758;p179"/>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759" name="Google Shape;1759;p17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60" name="Google Shape;1760;p1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761" name="Shape 1761"/>
        <p:cNvGrpSpPr/>
        <p:nvPr/>
      </p:nvGrpSpPr>
      <p:grpSpPr>
        <a:xfrm>
          <a:off x="0" y="0"/>
          <a:ext cx="0" cy="0"/>
          <a:chOff x="0" y="0"/>
          <a:chExt cx="0" cy="0"/>
        </a:xfrm>
      </p:grpSpPr>
      <p:pic>
        <p:nvPicPr>
          <p:cNvPr id="1762" name="Google Shape;1762;p180"/>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763" name="Google Shape;1763;p180"/>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764" name="Google Shape;1764;p180"/>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765" name="Google Shape;1765;p180"/>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766" name="Shape 1766"/>
        <p:cNvGrpSpPr/>
        <p:nvPr/>
      </p:nvGrpSpPr>
      <p:grpSpPr>
        <a:xfrm>
          <a:off x="0" y="0"/>
          <a:ext cx="0" cy="0"/>
          <a:chOff x="0" y="0"/>
          <a:chExt cx="0" cy="0"/>
        </a:xfrm>
      </p:grpSpPr>
      <p:sp>
        <p:nvSpPr>
          <p:cNvPr id="1767" name="Google Shape;1767;p181"/>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68" name="Google Shape;1768;p181"/>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69" name="Google Shape;1769;p18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70" name="Google Shape;1770;p181"/>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771" name="Google Shape;1771;p18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72" name="Google Shape;1772;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773" name="Shape 1773"/>
        <p:cNvGrpSpPr/>
        <p:nvPr/>
      </p:nvGrpSpPr>
      <p:grpSpPr>
        <a:xfrm>
          <a:off x="0" y="0"/>
          <a:ext cx="0" cy="0"/>
          <a:chOff x="0" y="0"/>
          <a:chExt cx="0" cy="0"/>
        </a:xfrm>
      </p:grpSpPr>
      <p:sp>
        <p:nvSpPr>
          <p:cNvPr id="1774" name="Google Shape;1774;p182"/>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775" name="Google Shape;1775;p182"/>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776" name="Google Shape;1776;p182"/>
          <p:cNvSpPr/>
          <p:nvPr>
            <p:ph idx="2" type="pic"/>
          </p:nvPr>
        </p:nvSpPr>
        <p:spPr>
          <a:xfrm>
            <a:off x="94" y="0"/>
            <a:ext cx="3507900" cy="5143500"/>
          </a:xfrm>
          <a:prstGeom prst="rect">
            <a:avLst/>
          </a:prstGeom>
          <a:noFill/>
          <a:ln>
            <a:noFill/>
          </a:ln>
        </p:spPr>
      </p:sp>
      <p:sp>
        <p:nvSpPr>
          <p:cNvPr id="1777" name="Google Shape;1777;p182"/>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1778" name="Google Shape;1778;p182"/>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779" name="Google Shape;1779;p182"/>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780" name="Google Shape;1780;p18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81" name="Google Shape;1781;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70" name="Shape 170"/>
        <p:cNvGrpSpPr/>
        <p:nvPr/>
      </p:nvGrpSpPr>
      <p:grpSpPr>
        <a:xfrm>
          <a:off x="0" y="0"/>
          <a:ext cx="0" cy="0"/>
          <a:chOff x="0" y="0"/>
          <a:chExt cx="0" cy="0"/>
        </a:xfrm>
      </p:grpSpPr>
      <p:sp>
        <p:nvSpPr>
          <p:cNvPr id="171" name="Google Shape;171;p1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72" name="Google Shape;172;p1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3" name="Google Shape;173;p1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74" name="Google Shape;174;p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5" name="Google Shape;175;p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782" name="Shape 1782"/>
        <p:cNvGrpSpPr/>
        <p:nvPr/>
      </p:nvGrpSpPr>
      <p:grpSpPr>
        <a:xfrm>
          <a:off x="0" y="0"/>
          <a:ext cx="0" cy="0"/>
          <a:chOff x="0" y="0"/>
          <a:chExt cx="0" cy="0"/>
        </a:xfrm>
      </p:grpSpPr>
      <p:sp>
        <p:nvSpPr>
          <p:cNvPr id="1783" name="Google Shape;1783;p183"/>
          <p:cNvSpPr/>
          <p:nvPr>
            <p:ph idx="2" type="pic"/>
          </p:nvPr>
        </p:nvSpPr>
        <p:spPr>
          <a:xfrm>
            <a:off x="666325" y="516600"/>
            <a:ext cx="2684400" cy="2552700"/>
          </a:xfrm>
          <a:prstGeom prst="roundRect">
            <a:avLst>
              <a:gd fmla="val 3520" name="adj"/>
            </a:avLst>
          </a:prstGeom>
          <a:noFill/>
          <a:ln>
            <a:noFill/>
          </a:ln>
        </p:spPr>
      </p:sp>
      <p:sp>
        <p:nvSpPr>
          <p:cNvPr id="1784" name="Google Shape;1784;p183"/>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785" name="Google Shape;1785;p183"/>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1786" name="Google Shape;1786;p183"/>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787" name="Google Shape;1787;p183"/>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788" name="Google Shape;1788;p183"/>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789" name="Google Shape;1789;p18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790" name="Google Shape;1790;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91" name="Shape 1791"/>
        <p:cNvGrpSpPr/>
        <p:nvPr/>
      </p:nvGrpSpPr>
      <p:grpSpPr>
        <a:xfrm>
          <a:off x="0" y="0"/>
          <a:ext cx="0" cy="0"/>
          <a:chOff x="0" y="0"/>
          <a:chExt cx="0" cy="0"/>
        </a:xfrm>
      </p:grpSpPr>
      <p:sp>
        <p:nvSpPr>
          <p:cNvPr id="1792" name="Google Shape;1792;p184"/>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93" name="Google Shape;1793;p184"/>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794" name="Google Shape;1794;p184"/>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795" name="Google Shape;1795;p184"/>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796" name="Google Shape;1796;p184"/>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797" name="Google Shape;1797;p184"/>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798" name="Google Shape;1798;p184"/>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799" name="Google Shape;1799;p184"/>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00" name="Google Shape;1800;p184"/>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801" name="Google Shape;1801;p184"/>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02" name="Google Shape;1802;p184"/>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803" name="Google Shape;1803;p184"/>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04" name="Google Shape;1804;p184"/>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805" name="Google Shape;1805;p18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06" name="Google Shape;1806;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807" name="Shape 1807"/>
        <p:cNvGrpSpPr/>
        <p:nvPr/>
      </p:nvGrpSpPr>
      <p:grpSpPr>
        <a:xfrm>
          <a:off x="0" y="0"/>
          <a:ext cx="0" cy="0"/>
          <a:chOff x="0" y="0"/>
          <a:chExt cx="0" cy="0"/>
        </a:xfrm>
      </p:grpSpPr>
      <p:sp>
        <p:nvSpPr>
          <p:cNvPr id="1808" name="Google Shape;1808;p185"/>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09" name="Google Shape;1809;p185"/>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810" name="Google Shape;1810;p18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11" name="Google Shape;1811;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812" name="Shape 1812"/>
        <p:cNvGrpSpPr/>
        <p:nvPr/>
      </p:nvGrpSpPr>
      <p:grpSpPr>
        <a:xfrm>
          <a:off x="0" y="0"/>
          <a:ext cx="0" cy="0"/>
          <a:chOff x="0" y="0"/>
          <a:chExt cx="0" cy="0"/>
        </a:xfrm>
      </p:grpSpPr>
      <p:sp>
        <p:nvSpPr>
          <p:cNvPr id="1813" name="Google Shape;1813;p186"/>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814" name="Google Shape;1814;p186"/>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15" name="Google Shape;1815;p186"/>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816" name="Google Shape;1816;p18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17" name="Google Shape;1817;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818" name="Shape 1818"/>
        <p:cNvGrpSpPr/>
        <p:nvPr/>
      </p:nvGrpSpPr>
      <p:grpSpPr>
        <a:xfrm>
          <a:off x="0" y="0"/>
          <a:ext cx="0" cy="0"/>
          <a:chOff x="0" y="0"/>
          <a:chExt cx="0" cy="0"/>
        </a:xfrm>
      </p:grpSpPr>
      <p:pic>
        <p:nvPicPr>
          <p:cNvPr id="1819" name="Google Shape;1819;p187"/>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820" name="Google Shape;1820;p187"/>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21" name="Google Shape;1821;p187"/>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22" name="Google Shape;1822;p187"/>
          <p:cNvSpPr/>
          <p:nvPr>
            <p:ph idx="2" type="pic"/>
          </p:nvPr>
        </p:nvSpPr>
        <p:spPr>
          <a:xfrm>
            <a:off x="4030605" y="729563"/>
            <a:ext cx="5287800" cy="3656700"/>
          </a:xfrm>
          <a:prstGeom prst="roundRect">
            <a:avLst>
              <a:gd fmla="val 858" name="adj"/>
            </a:avLst>
          </a:prstGeom>
          <a:noFill/>
          <a:ln>
            <a:noFill/>
          </a:ln>
        </p:spPr>
      </p:sp>
      <p:pic>
        <p:nvPicPr>
          <p:cNvPr id="1823" name="Google Shape;1823;p187"/>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824" name="Google Shape;1824;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825" name="Shape 1825"/>
        <p:cNvGrpSpPr/>
        <p:nvPr/>
      </p:nvGrpSpPr>
      <p:grpSpPr>
        <a:xfrm>
          <a:off x="0" y="0"/>
          <a:ext cx="0" cy="0"/>
          <a:chOff x="0" y="0"/>
          <a:chExt cx="0" cy="0"/>
        </a:xfrm>
      </p:grpSpPr>
      <p:sp>
        <p:nvSpPr>
          <p:cNvPr id="1826" name="Google Shape;1826;p188"/>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27" name="Google Shape;1827;p188"/>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28" name="Google Shape;1828;p188"/>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829" name="Google Shape;1829;p188"/>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830" name="Google Shape;1830;p188"/>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831" name="Google Shape;1831;p188"/>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832" name="Google Shape;1832;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833" name="Shape 1833"/>
        <p:cNvGrpSpPr/>
        <p:nvPr/>
      </p:nvGrpSpPr>
      <p:grpSpPr>
        <a:xfrm>
          <a:off x="0" y="0"/>
          <a:ext cx="0" cy="0"/>
          <a:chOff x="0" y="0"/>
          <a:chExt cx="0" cy="0"/>
        </a:xfrm>
      </p:grpSpPr>
      <p:sp>
        <p:nvSpPr>
          <p:cNvPr id="1834" name="Google Shape;1834;p189"/>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35" name="Google Shape;1835;p189"/>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836" name="Google Shape;1836;p189"/>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837" name="Google Shape;1837;p189"/>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838" name="Google Shape;1838;p189"/>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839" name="Google Shape;1839;p1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40" name="Google Shape;1840;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841" name="Shape 1841"/>
        <p:cNvGrpSpPr/>
        <p:nvPr/>
      </p:nvGrpSpPr>
      <p:grpSpPr>
        <a:xfrm>
          <a:off x="0" y="0"/>
          <a:ext cx="0" cy="0"/>
          <a:chOff x="0" y="0"/>
          <a:chExt cx="0" cy="0"/>
        </a:xfrm>
      </p:grpSpPr>
      <p:sp>
        <p:nvSpPr>
          <p:cNvPr id="1842" name="Google Shape;1842;p190"/>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43" name="Google Shape;1843;p190"/>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44" name="Google Shape;1844;p190"/>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845" name="Google Shape;1845;p1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46" name="Google Shape;1846;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47" name="Google Shape;1847;p190"/>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48" name="Google Shape;1848;p190"/>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49" name="Google Shape;1849;p190"/>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50" name="Google Shape;1850;p190"/>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851" name="Shape 1851"/>
        <p:cNvGrpSpPr/>
        <p:nvPr/>
      </p:nvGrpSpPr>
      <p:grpSpPr>
        <a:xfrm>
          <a:off x="0" y="0"/>
          <a:ext cx="0" cy="0"/>
          <a:chOff x="0" y="0"/>
          <a:chExt cx="0" cy="0"/>
        </a:xfrm>
      </p:grpSpPr>
      <p:pic>
        <p:nvPicPr>
          <p:cNvPr id="1852" name="Google Shape;1852;p19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53" name="Google Shape;1853;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854" name="Shape 1854"/>
        <p:cNvGrpSpPr/>
        <p:nvPr/>
      </p:nvGrpSpPr>
      <p:grpSpPr>
        <a:xfrm>
          <a:off x="0" y="0"/>
          <a:ext cx="0" cy="0"/>
          <a:chOff x="0" y="0"/>
          <a:chExt cx="0" cy="0"/>
        </a:xfrm>
      </p:grpSpPr>
      <p:sp>
        <p:nvSpPr>
          <p:cNvPr id="1855" name="Google Shape;1855;p192"/>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56" name="Google Shape;1856;p192"/>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57" name="Google Shape;1857;p192"/>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58" name="Google Shape;1858;p192"/>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59" name="Google Shape;1859;p192"/>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60" name="Google Shape;1860;p192"/>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61" name="Google Shape;1861;p192"/>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62" name="Google Shape;1862;p192"/>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63" name="Google Shape;1863;p192"/>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864" name="Google Shape;1864;p1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65" name="Google Shape;1865;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76" name="Shape 176"/>
        <p:cNvGrpSpPr/>
        <p:nvPr/>
      </p:nvGrpSpPr>
      <p:grpSpPr>
        <a:xfrm>
          <a:off x="0" y="0"/>
          <a:ext cx="0" cy="0"/>
          <a:chOff x="0" y="0"/>
          <a:chExt cx="0" cy="0"/>
        </a:xfrm>
      </p:grpSpPr>
      <p:pic>
        <p:nvPicPr>
          <p:cNvPr id="177" name="Google Shape;177;p2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78" name="Google Shape;178;p2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9" name="Google Shape;179;p2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0" name="Google Shape;180;p20"/>
          <p:cNvSpPr/>
          <p:nvPr>
            <p:ph idx="2" type="pic"/>
          </p:nvPr>
        </p:nvSpPr>
        <p:spPr>
          <a:xfrm>
            <a:off x="4030605" y="729563"/>
            <a:ext cx="5287800" cy="3656700"/>
          </a:xfrm>
          <a:prstGeom prst="roundRect">
            <a:avLst>
              <a:gd fmla="val 858" name="adj"/>
            </a:avLst>
          </a:prstGeom>
          <a:noFill/>
          <a:ln>
            <a:noFill/>
          </a:ln>
        </p:spPr>
      </p:sp>
      <p:pic>
        <p:nvPicPr>
          <p:cNvPr id="181" name="Google Shape;181;p2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82" name="Google Shape;182;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866" name="Shape 1866"/>
        <p:cNvGrpSpPr/>
        <p:nvPr/>
      </p:nvGrpSpPr>
      <p:grpSpPr>
        <a:xfrm>
          <a:off x="0" y="0"/>
          <a:ext cx="0" cy="0"/>
          <a:chOff x="0" y="0"/>
          <a:chExt cx="0" cy="0"/>
        </a:xfrm>
      </p:grpSpPr>
      <p:sp>
        <p:nvSpPr>
          <p:cNvPr id="1867" name="Google Shape;1867;p193"/>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68" name="Google Shape;1868;p193"/>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69" name="Google Shape;1869;p193"/>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70" name="Google Shape;1870;p193"/>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71" name="Google Shape;1871;p193"/>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872" name="Google Shape;1872;p1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73" name="Google Shape;1873;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874" name="Shape 1874"/>
        <p:cNvGrpSpPr/>
        <p:nvPr/>
      </p:nvGrpSpPr>
      <p:grpSpPr>
        <a:xfrm>
          <a:off x="0" y="0"/>
          <a:ext cx="0" cy="0"/>
          <a:chOff x="0" y="0"/>
          <a:chExt cx="0" cy="0"/>
        </a:xfrm>
      </p:grpSpPr>
      <p:sp>
        <p:nvSpPr>
          <p:cNvPr id="1875" name="Google Shape;1875;p19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76" name="Google Shape;1876;p19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77" name="Google Shape;1877;p194"/>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78" name="Google Shape;1878;p194"/>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79" name="Google Shape;1879;p194"/>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80" name="Google Shape;1880;p194"/>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81" name="Google Shape;1881;p194"/>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82" name="Google Shape;1882;p194"/>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83" name="Google Shape;1883;p194"/>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84" name="Google Shape;1884;p194"/>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885" name="Google Shape;1885;p194"/>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86" name="Google Shape;1886;p194"/>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887" name="Google Shape;1887;p194"/>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888" name="Google Shape;1888;p194"/>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889" name="Google Shape;1889;p19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90" name="Google Shape;1890;p1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891" name="Shape 1891"/>
        <p:cNvGrpSpPr/>
        <p:nvPr/>
      </p:nvGrpSpPr>
      <p:grpSpPr>
        <a:xfrm>
          <a:off x="0" y="0"/>
          <a:ext cx="0" cy="0"/>
          <a:chOff x="0" y="0"/>
          <a:chExt cx="0" cy="0"/>
        </a:xfrm>
      </p:grpSpPr>
      <p:sp>
        <p:nvSpPr>
          <p:cNvPr id="1892" name="Google Shape;1892;p19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93" name="Google Shape;1893;p195"/>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94" name="Google Shape;1894;p195"/>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5" name="Google Shape;1895;p195"/>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96" name="Google Shape;1896;p195"/>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7" name="Google Shape;1897;p195"/>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898" name="Google Shape;1898;p195"/>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899" name="Google Shape;1899;p19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00" name="Google Shape;1900;p1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901" name="Shape 1901"/>
        <p:cNvGrpSpPr/>
        <p:nvPr/>
      </p:nvGrpSpPr>
      <p:grpSpPr>
        <a:xfrm>
          <a:off x="0" y="0"/>
          <a:ext cx="0" cy="0"/>
          <a:chOff x="0" y="0"/>
          <a:chExt cx="0" cy="0"/>
        </a:xfrm>
      </p:grpSpPr>
      <p:sp>
        <p:nvSpPr>
          <p:cNvPr id="1902" name="Google Shape;1902;p196"/>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03" name="Google Shape;1903;p196"/>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04" name="Google Shape;1904;p196"/>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905" name="Google Shape;1905;p196"/>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06" name="Google Shape;1906;p196"/>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07" name="Google Shape;1907;p196"/>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908" name="Google Shape;1908;p196"/>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09" name="Google Shape;1909;p196"/>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10" name="Google Shape;1910;p196"/>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911" name="Google Shape;1911;p196"/>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2" name="Google Shape;1912;p196"/>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3" name="Google Shape;1913;p196"/>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4" name="Google Shape;1914;p196"/>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15" name="Google Shape;1915;p196"/>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16" name="Google Shape;1916;p196"/>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917" name="Google Shape;1917;p196"/>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18" name="Google Shape;1918;p196"/>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919" name="Google Shape;1919;p196"/>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920" name="Google Shape;1920;p196"/>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921" name="Google Shape;1921;p19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22" name="Google Shape;1922;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923" name="Shape 1923"/>
        <p:cNvGrpSpPr/>
        <p:nvPr/>
      </p:nvGrpSpPr>
      <p:grpSpPr>
        <a:xfrm>
          <a:off x="0" y="0"/>
          <a:ext cx="0" cy="0"/>
          <a:chOff x="0" y="0"/>
          <a:chExt cx="0" cy="0"/>
        </a:xfrm>
      </p:grpSpPr>
      <p:sp>
        <p:nvSpPr>
          <p:cNvPr id="1924" name="Google Shape;1924;p197"/>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25" name="Google Shape;1925;p19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26" name="Google Shape;1926;p197"/>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927" name="Google Shape;1927;p197"/>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28" name="Google Shape;1928;p197"/>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29" name="Google Shape;1929;p197"/>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30" name="Google Shape;1930;p197"/>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31" name="Google Shape;1931;p197"/>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32" name="Google Shape;1932;p197"/>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33" name="Google Shape;1933;p197"/>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934" name="Google Shape;1934;p19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35" name="Google Shape;1935;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936" name="Shape 1936"/>
        <p:cNvGrpSpPr/>
        <p:nvPr/>
      </p:nvGrpSpPr>
      <p:grpSpPr>
        <a:xfrm>
          <a:off x="0" y="0"/>
          <a:ext cx="0" cy="0"/>
          <a:chOff x="0" y="0"/>
          <a:chExt cx="0" cy="0"/>
        </a:xfrm>
      </p:grpSpPr>
      <p:sp>
        <p:nvSpPr>
          <p:cNvPr id="1937" name="Google Shape;1937;p198"/>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38" name="Google Shape;1938;p198"/>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39" name="Google Shape;1939;p198"/>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40" name="Google Shape;1940;p198"/>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41" name="Google Shape;1941;p198"/>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42" name="Google Shape;1942;p198"/>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43" name="Google Shape;1943;p198"/>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44" name="Google Shape;1944;p198"/>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945" name="Google Shape;1945;p198"/>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946" name="Google Shape;1946;p1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47" name="Google Shape;1947;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948" name="Shape 1948"/>
        <p:cNvGrpSpPr/>
        <p:nvPr/>
      </p:nvGrpSpPr>
      <p:grpSpPr>
        <a:xfrm>
          <a:off x="0" y="0"/>
          <a:ext cx="0" cy="0"/>
          <a:chOff x="0" y="0"/>
          <a:chExt cx="0" cy="0"/>
        </a:xfrm>
      </p:grpSpPr>
      <p:sp>
        <p:nvSpPr>
          <p:cNvPr id="1949" name="Google Shape;1949;p199"/>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50" name="Google Shape;1950;p199"/>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51" name="Google Shape;1951;p199"/>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52" name="Google Shape;1952;p19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53" name="Google Shape;1953;p199"/>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54" name="Google Shape;1954;p199"/>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55" name="Google Shape;1955;p199"/>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56" name="Google Shape;1956;p199"/>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957" name="Google Shape;1957;p199"/>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58" name="Google Shape;1958;p199"/>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959" name="Google Shape;1959;p19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60" name="Google Shape;1960;p1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961" name="Shape 1961"/>
        <p:cNvGrpSpPr/>
        <p:nvPr/>
      </p:nvGrpSpPr>
      <p:grpSpPr>
        <a:xfrm>
          <a:off x="0" y="0"/>
          <a:ext cx="0" cy="0"/>
          <a:chOff x="0" y="0"/>
          <a:chExt cx="0" cy="0"/>
        </a:xfrm>
      </p:grpSpPr>
      <p:sp>
        <p:nvSpPr>
          <p:cNvPr id="1962" name="Google Shape;1962;p20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63" name="Google Shape;1963;p200"/>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4" name="Google Shape;1964;p200"/>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5" name="Google Shape;1965;p200"/>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6" name="Google Shape;1966;p200"/>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7" name="Google Shape;1967;p200"/>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8" name="Google Shape;1968;p200"/>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69" name="Google Shape;1969;p200"/>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70" name="Google Shape;1970;p200"/>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71" name="Google Shape;1971;p200"/>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972" name="Google Shape;1972;p200"/>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73" name="Google Shape;1973;p200"/>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974" name="Google Shape;1974;p200"/>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975" name="Google Shape;1975;p200"/>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976" name="Google Shape;1976;p200"/>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77" name="Google Shape;1977;p200"/>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78" name="Google Shape;1978;p200"/>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979" name="Google Shape;1979;p20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80" name="Google Shape;1980;p2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981" name="Shape 1981"/>
        <p:cNvGrpSpPr/>
        <p:nvPr/>
      </p:nvGrpSpPr>
      <p:grpSpPr>
        <a:xfrm>
          <a:off x="0" y="0"/>
          <a:ext cx="0" cy="0"/>
          <a:chOff x="0" y="0"/>
          <a:chExt cx="0" cy="0"/>
        </a:xfrm>
      </p:grpSpPr>
      <p:sp>
        <p:nvSpPr>
          <p:cNvPr id="1982" name="Google Shape;1982;p20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983" name="Google Shape;1983;p201"/>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4" name="Google Shape;1984;p201"/>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5" name="Google Shape;1985;p201"/>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6" name="Google Shape;1986;p201"/>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7" name="Google Shape;1987;p201"/>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8" name="Google Shape;1988;p201"/>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89" name="Google Shape;1989;p201"/>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90" name="Google Shape;1990;p201"/>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91" name="Google Shape;1991;p201"/>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992" name="Google Shape;1992;p201"/>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93" name="Google Shape;1993;p201"/>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994" name="Google Shape;1994;p201"/>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95" name="Google Shape;1995;p201"/>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996" name="Google Shape;1996;p201"/>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997" name="Google Shape;1997;p201"/>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998" name="Google Shape;1998;p201"/>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999" name="Google Shape;1999;p2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00" name="Google Shape;2000;p2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2001" name="Shape 2001"/>
        <p:cNvGrpSpPr/>
        <p:nvPr/>
      </p:nvGrpSpPr>
      <p:grpSpPr>
        <a:xfrm>
          <a:off x="0" y="0"/>
          <a:ext cx="0" cy="0"/>
          <a:chOff x="0" y="0"/>
          <a:chExt cx="0" cy="0"/>
        </a:xfrm>
      </p:grpSpPr>
      <p:sp>
        <p:nvSpPr>
          <p:cNvPr id="2002" name="Google Shape;2002;p20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003" name="Google Shape;2003;p20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04" name="Google Shape;2004;p202"/>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005" name="Google Shape;2005;p202"/>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06" name="Google Shape;2006;p202"/>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007" name="Google Shape;2007;p20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08" name="Google Shape;2008;p2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2" name="Google Shape;12;p3"/>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3" name="Google Shape;13;p3"/>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83" name="Shape 183"/>
        <p:cNvGrpSpPr/>
        <p:nvPr/>
      </p:nvGrpSpPr>
      <p:grpSpPr>
        <a:xfrm>
          <a:off x="0" y="0"/>
          <a:ext cx="0" cy="0"/>
          <a:chOff x="0" y="0"/>
          <a:chExt cx="0" cy="0"/>
        </a:xfrm>
      </p:grpSpPr>
      <p:sp>
        <p:nvSpPr>
          <p:cNvPr id="184" name="Google Shape;184;p2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5" name="Google Shape;185;p2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6" name="Google Shape;186;p2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87" name="Google Shape;187;p21"/>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88" name="Google Shape;188;p2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89" name="Google Shape;189;p21"/>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90" name="Google Shape;190;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2009" name="Shape 2009"/>
        <p:cNvGrpSpPr/>
        <p:nvPr/>
      </p:nvGrpSpPr>
      <p:grpSpPr>
        <a:xfrm>
          <a:off x="0" y="0"/>
          <a:ext cx="0" cy="0"/>
          <a:chOff x="0" y="0"/>
          <a:chExt cx="0" cy="0"/>
        </a:xfrm>
      </p:grpSpPr>
      <p:sp>
        <p:nvSpPr>
          <p:cNvPr id="2010" name="Google Shape;2010;p203"/>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011" name="Google Shape;2011;p203"/>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012" name="Google Shape;2012;p20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013" name="Google Shape;2013;p203"/>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14" name="Google Shape;2014;p203"/>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15" name="Google Shape;2015;p203"/>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16" name="Google Shape;2016;p203"/>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17" name="Google Shape;2017;p203"/>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18" name="Google Shape;2018;p203"/>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019" name="Google Shape;2019;p2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20" name="Google Shape;2020;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2021" name="Shape 2021"/>
        <p:cNvGrpSpPr/>
        <p:nvPr/>
      </p:nvGrpSpPr>
      <p:grpSpPr>
        <a:xfrm>
          <a:off x="0" y="0"/>
          <a:ext cx="0" cy="0"/>
          <a:chOff x="0" y="0"/>
          <a:chExt cx="0" cy="0"/>
        </a:xfrm>
      </p:grpSpPr>
      <p:sp>
        <p:nvSpPr>
          <p:cNvPr id="2022" name="Google Shape;2022;p204"/>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023" name="Google Shape;2023;p204"/>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024" name="Google Shape;2024;p204"/>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25" name="Google Shape;2025;p204"/>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26" name="Google Shape;2026;p204"/>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27" name="Google Shape;2027;p204"/>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28" name="Google Shape;2028;p204"/>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29" name="Google Shape;2029;p204"/>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30" name="Google Shape;2030;p204"/>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31" name="Google Shape;2031;p204"/>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2032" name="Google Shape;2032;p204"/>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033" name="Google Shape;2033;p20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34" name="Google Shape;2034;p2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2035" name="Shape 2035"/>
        <p:cNvGrpSpPr/>
        <p:nvPr/>
      </p:nvGrpSpPr>
      <p:grpSpPr>
        <a:xfrm>
          <a:off x="0" y="0"/>
          <a:ext cx="0" cy="0"/>
          <a:chOff x="0" y="0"/>
          <a:chExt cx="0" cy="0"/>
        </a:xfrm>
      </p:grpSpPr>
      <p:sp>
        <p:nvSpPr>
          <p:cNvPr id="2036" name="Google Shape;2036;p205"/>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037" name="Google Shape;2037;p205"/>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2038" name="Google Shape;2038;p205"/>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039" name="Google Shape;2039;p205"/>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2040" name="Google Shape;2040;p20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41" name="Google Shape;2041;p2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2042" name="Shape 2042"/>
        <p:cNvGrpSpPr/>
        <p:nvPr/>
      </p:nvGrpSpPr>
      <p:grpSpPr>
        <a:xfrm>
          <a:off x="0" y="0"/>
          <a:ext cx="0" cy="0"/>
          <a:chOff x="0" y="0"/>
          <a:chExt cx="0" cy="0"/>
        </a:xfrm>
      </p:grpSpPr>
      <p:pic>
        <p:nvPicPr>
          <p:cNvPr id="2043" name="Google Shape;2043;p206"/>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044" name="Google Shape;2044;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2045" name="Shape 2045"/>
        <p:cNvGrpSpPr/>
        <p:nvPr/>
      </p:nvGrpSpPr>
      <p:grpSpPr>
        <a:xfrm>
          <a:off x="0" y="0"/>
          <a:ext cx="0" cy="0"/>
          <a:chOff x="0" y="0"/>
          <a:chExt cx="0" cy="0"/>
        </a:xfrm>
      </p:grpSpPr>
      <p:pic>
        <p:nvPicPr>
          <p:cNvPr id="2046" name="Google Shape;2046;p20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047" name="Google Shape;2047;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2048" name="Shape 2048"/>
        <p:cNvGrpSpPr/>
        <p:nvPr/>
      </p:nvGrpSpPr>
      <p:grpSpPr>
        <a:xfrm>
          <a:off x="0" y="0"/>
          <a:ext cx="0" cy="0"/>
          <a:chOff x="0" y="0"/>
          <a:chExt cx="0" cy="0"/>
        </a:xfrm>
      </p:grpSpPr>
      <p:sp>
        <p:nvSpPr>
          <p:cNvPr id="2049" name="Google Shape;2049;p208"/>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50" name="Google Shape;2050;p208"/>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051" name="Google Shape;2051;p208"/>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2052" name="Google Shape;2052;p2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53" name="Google Shape;2053;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2054" name="Shape 2054"/>
        <p:cNvGrpSpPr/>
        <p:nvPr/>
      </p:nvGrpSpPr>
      <p:grpSpPr>
        <a:xfrm>
          <a:off x="0" y="0"/>
          <a:ext cx="0" cy="0"/>
          <a:chOff x="0" y="0"/>
          <a:chExt cx="0" cy="0"/>
        </a:xfrm>
      </p:grpSpPr>
      <p:sp>
        <p:nvSpPr>
          <p:cNvPr id="2055" name="Google Shape;2055;p209"/>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6" name="Google Shape;2056;p209"/>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7" name="Google Shape;2057;p209"/>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58" name="Google Shape;2058;p209"/>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2059" name="Google Shape;2059;p2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60" name="Google Shape;2060;p2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2061" name="Shape 2061"/>
        <p:cNvGrpSpPr/>
        <p:nvPr/>
      </p:nvGrpSpPr>
      <p:grpSpPr>
        <a:xfrm>
          <a:off x="0" y="0"/>
          <a:ext cx="0" cy="0"/>
          <a:chOff x="0" y="0"/>
          <a:chExt cx="0" cy="0"/>
        </a:xfrm>
      </p:grpSpPr>
      <p:sp>
        <p:nvSpPr>
          <p:cNvPr id="2062" name="Google Shape;2062;p21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063" name="Google Shape;2063;p210"/>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64" name="Google Shape;2064;p210"/>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065" name="Google Shape;2065;p21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66" name="Google Shape;2066;p2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2067" name="Shape 2067"/>
        <p:cNvGrpSpPr/>
        <p:nvPr/>
      </p:nvGrpSpPr>
      <p:grpSpPr>
        <a:xfrm>
          <a:off x="0" y="0"/>
          <a:ext cx="0" cy="0"/>
          <a:chOff x="0" y="0"/>
          <a:chExt cx="0" cy="0"/>
        </a:xfrm>
      </p:grpSpPr>
      <p:sp>
        <p:nvSpPr>
          <p:cNvPr id="2068" name="Google Shape;2068;p211"/>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69" name="Google Shape;2069;p211"/>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0" name="Google Shape;2070;p211"/>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1" name="Google Shape;2071;p211"/>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2" name="Google Shape;2072;p211"/>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3" name="Google Shape;2073;p211"/>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4" name="Google Shape;2074;p211"/>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5" name="Google Shape;2075;p211"/>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6" name="Google Shape;2076;p211"/>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7" name="Google Shape;2077;p211"/>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8" name="Google Shape;2078;p211"/>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79" name="Google Shape;2079;p211"/>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2080" name="Google Shape;2080;p211"/>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2081" name="Google Shape;2081;p211"/>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2082" name="Google Shape;2082;p211"/>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3" name="Google Shape;2083;p211"/>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4" name="Google Shape;2084;p211"/>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5" name="Google Shape;2085;p211"/>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6" name="Google Shape;2086;p211"/>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7" name="Google Shape;2087;p211"/>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8" name="Google Shape;2088;p211"/>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89" name="Google Shape;2089;p211"/>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90" name="Google Shape;2090;p211"/>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91" name="Google Shape;2091;p211"/>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92" name="Google Shape;2092;p211"/>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93" name="Google Shape;2093;p211"/>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2094" name="Google Shape;2094;p211"/>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2095" name="Google Shape;2095;p2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96" name="Google Shape;2096;p2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2097" name="Shape 2097"/>
        <p:cNvGrpSpPr/>
        <p:nvPr/>
      </p:nvGrpSpPr>
      <p:grpSpPr>
        <a:xfrm>
          <a:off x="0" y="0"/>
          <a:ext cx="0" cy="0"/>
          <a:chOff x="0" y="0"/>
          <a:chExt cx="0" cy="0"/>
        </a:xfrm>
      </p:grpSpPr>
      <p:sp>
        <p:nvSpPr>
          <p:cNvPr id="2098" name="Google Shape;2098;p212"/>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099" name="Google Shape;2099;p212"/>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00" name="Google Shape;2100;p212"/>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01" name="Google Shape;2101;p21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02" name="Google Shape;2102;p21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03" name="Google Shape;2103;p212"/>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04" name="Google Shape;2104;p212"/>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05" name="Google Shape;2105;p212"/>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06" name="Google Shape;2106;p212"/>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07" name="Google Shape;2107;p212"/>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08" name="Google Shape;2108;p212"/>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109" name="Google Shape;2109;p2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10" name="Google Shape;2110;p2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91" name="Shape 191"/>
        <p:cNvGrpSpPr/>
        <p:nvPr/>
      </p:nvGrpSpPr>
      <p:grpSpPr>
        <a:xfrm>
          <a:off x="0" y="0"/>
          <a:ext cx="0" cy="0"/>
          <a:chOff x="0" y="0"/>
          <a:chExt cx="0" cy="0"/>
        </a:xfrm>
      </p:grpSpPr>
      <p:sp>
        <p:nvSpPr>
          <p:cNvPr id="192" name="Google Shape;192;p2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3" name="Google Shape;193;p2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94" name="Google Shape;194;p2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95" name="Google Shape;195;p2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96" name="Google Shape;196;p2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97" name="Google Shape;197;p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8" name="Google Shape;198;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2111" name="Shape 2111"/>
        <p:cNvGrpSpPr/>
        <p:nvPr/>
      </p:nvGrpSpPr>
      <p:grpSpPr>
        <a:xfrm>
          <a:off x="0" y="0"/>
          <a:ext cx="0" cy="0"/>
          <a:chOff x="0" y="0"/>
          <a:chExt cx="0" cy="0"/>
        </a:xfrm>
      </p:grpSpPr>
      <p:sp>
        <p:nvSpPr>
          <p:cNvPr id="2112" name="Google Shape;2112;p21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13" name="Google Shape;2113;p21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14" name="Google Shape;2114;p213"/>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15" name="Google Shape;2115;p213"/>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16" name="Google Shape;2116;p213"/>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17" name="Google Shape;2117;p213"/>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2118" name="Google Shape;2118;p213"/>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19" name="Google Shape;2119;p213"/>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20" name="Google Shape;2120;p213"/>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21" name="Google Shape;2121;p213"/>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22" name="Google Shape;2122;p213"/>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23" name="Google Shape;2123;p213"/>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24" name="Google Shape;2124;p213"/>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25" name="Google Shape;2125;p213"/>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126" name="Google Shape;2126;p2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27" name="Google Shape;2127;p2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2128" name="Shape 2128"/>
        <p:cNvGrpSpPr/>
        <p:nvPr/>
      </p:nvGrpSpPr>
      <p:grpSpPr>
        <a:xfrm>
          <a:off x="0" y="0"/>
          <a:ext cx="0" cy="0"/>
          <a:chOff x="0" y="0"/>
          <a:chExt cx="0" cy="0"/>
        </a:xfrm>
      </p:grpSpPr>
      <p:sp>
        <p:nvSpPr>
          <p:cNvPr id="2129" name="Google Shape;2129;p21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30" name="Google Shape;2130;p21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31" name="Google Shape;2131;p214"/>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132" name="Google Shape;2132;p214"/>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133" name="Google Shape;2133;p214"/>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134" name="Google Shape;2134;p214"/>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2135" name="Google Shape;2135;p214"/>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36" name="Google Shape;2136;p214"/>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37" name="Google Shape;2137;p214"/>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38" name="Google Shape;2138;p214"/>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39" name="Google Shape;2139;p214"/>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40" name="Google Shape;2140;p214"/>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41" name="Google Shape;2141;p214"/>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42" name="Google Shape;2142;p214"/>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143" name="Google Shape;2143;p2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44" name="Google Shape;2144;p2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2145" name="Shape 2145"/>
        <p:cNvGrpSpPr/>
        <p:nvPr/>
      </p:nvGrpSpPr>
      <p:grpSpPr>
        <a:xfrm>
          <a:off x="0" y="0"/>
          <a:ext cx="0" cy="0"/>
          <a:chOff x="0" y="0"/>
          <a:chExt cx="0" cy="0"/>
        </a:xfrm>
      </p:grpSpPr>
      <p:sp>
        <p:nvSpPr>
          <p:cNvPr id="2146" name="Google Shape;2146;p21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47" name="Google Shape;2147;p21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48" name="Google Shape;2148;p215"/>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149" name="Google Shape;2149;p215"/>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150" name="Google Shape;2150;p215"/>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51" name="Google Shape;2151;p215"/>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52" name="Google Shape;2152;p215"/>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53" name="Google Shape;2153;p215"/>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154" name="Google Shape;2154;p2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55" name="Google Shape;2155;p2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2156" name="Shape 2156"/>
        <p:cNvGrpSpPr/>
        <p:nvPr/>
      </p:nvGrpSpPr>
      <p:grpSpPr>
        <a:xfrm>
          <a:off x="0" y="0"/>
          <a:ext cx="0" cy="0"/>
          <a:chOff x="0" y="0"/>
          <a:chExt cx="0" cy="0"/>
        </a:xfrm>
      </p:grpSpPr>
      <p:pic>
        <p:nvPicPr>
          <p:cNvPr id="2157" name="Google Shape;2157;p216"/>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2158" name="Shape 2158"/>
        <p:cNvGrpSpPr/>
        <p:nvPr/>
      </p:nvGrpSpPr>
      <p:grpSpPr>
        <a:xfrm>
          <a:off x="0" y="0"/>
          <a:ext cx="0" cy="0"/>
          <a:chOff x="0" y="0"/>
          <a:chExt cx="0" cy="0"/>
        </a:xfrm>
      </p:grpSpPr>
      <p:sp>
        <p:nvSpPr>
          <p:cNvPr id="2159" name="Google Shape;2159;p217"/>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60" name="Google Shape;2160;p217"/>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2161" name="Google Shape;2161;p217"/>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2162" name="Google Shape;2162;p217"/>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163" name="Google Shape;2163;p217"/>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2164" name="Shape 2164"/>
        <p:cNvGrpSpPr/>
        <p:nvPr/>
      </p:nvGrpSpPr>
      <p:grpSpPr>
        <a:xfrm>
          <a:off x="0" y="0"/>
          <a:ext cx="0" cy="0"/>
          <a:chOff x="0" y="0"/>
          <a:chExt cx="0" cy="0"/>
        </a:xfrm>
      </p:grpSpPr>
      <p:pic>
        <p:nvPicPr>
          <p:cNvPr id="2165" name="Google Shape;2165;p218"/>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2166" name="Google Shape;2166;p218"/>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167" name="Google Shape;2167;p2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68" name="Google Shape;2168;p218"/>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2169" name="Shape 2169"/>
        <p:cNvGrpSpPr/>
        <p:nvPr/>
      </p:nvGrpSpPr>
      <p:grpSpPr>
        <a:xfrm>
          <a:off x="0" y="0"/>
          <a:ext cx="0" cy="0"/>
          <a:chOff x="0" y="0"/>
          <a:chExt cx="0" cy="0"/>
        </a:xfrm>
      </p:grpSpPr>
      <p:pic>
        <p:nvPicPr>
          <p:cNvPr id="2170" name="Google Shape;2170;p219"/>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171" name="Google Shape;2171;p219"/>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19"/>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19"/>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19"/>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19"/>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19"/>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177" name="Google Shape;2177;p219"/>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178" name="Google Shape;2178;p219"/>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179" name="Google Shape;2179;p219"/>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180" name="Google Shape;2180;p219"/>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181" name="Google Shape;2181;p219"/>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182" name="Google Shape;2182;p219"/>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183" name="Google Shape;2183;p219"/>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184" name="Google Shape;2184;p219"/>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2185" name="Google Shape;2185;p219"/>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2186" name="Google Shape;2186;p219"/>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2187" name="Google Shape;2187;p219"/>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188" name="Google Shape;2188;p2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2189" name="Shape 2189"/>
        <p:cNvGrpSpPr/>
        <p:nvPr/>
      </p:nvGrpSpPr>
      <p:grpSpPr>
        <a:xfrm>
          <a:off x="0" y="0"/>
          <a:ext cx="0" cy="0"/>
          <a:chOff x="0" y="0"/>
          <a:chExt cx="0" cy="0"/>
        </a:xfrm>
      </p:grpSpPr>
      <p:pic>
        <p:nvPicPr>
          <p:cNvPr id="2190" name="Google Shape;2190;p220"/>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2191" name="Google Shape;2191;p220"/>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20"/>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20"/>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94" name="Google Shape;2194;p220"/>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195" name="Google Shape;2195;p220"/>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20"/>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197" name="Google Shape;2197;p220"/>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198" name="Google Shape;2198;p220"/>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20"/>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00" name="Google Shape;2200;p220"/>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201" name="Google Shape;2201;p220"/>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202" name="Google Shape;2202;p220"/>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2203" name="Google Shape;2203;p2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2204" name="Shape 2204"/>
        <p:cNvGrpSpPr/>
        <p:nvPr/>
      </p:nvGrpSpPr>
      <p:grpSpPr>
        <a:xfrm>
          <a:off x="0" y="0"/>
          <a:ext cx="0" cy="0"/>
          <a:chOff x="0" y="0"/>
          <a:chExt cx="0" cy="0"/>
        </a:xfrm>
      </p:grpSpPr>
      <p:pic>
        <p:nvPicPr>
          <p:cNvPr id="2205" name="Google Shape;2205;p221"/>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2206" name="Google Shape;2206;p221"/>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7" name="Google Shape;2207;p221"/>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2208" name="Shape 2208"/>
        <p:cNvGrpSpPr/>
        <p:nvPr/>
      </p:nvGrpSpPr>
      <p:grpSpPr>
        <a:xfrm>
          <a:off x="0" y="0"/>
          <a:ext cx="0" cy="0"/>
          <a:chOff x="0" y="0"/>
          <a:chExt cx="0" cy="0"/>
        </a:xfrm>
      </p:grpSpPr>
      <p:pic>
        <p:nvPicPr>
          <p:cNvPr id="2209" name="Google Shape;2209;p222"/>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2210" name="Google Shape;2210;p222"/>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2211" name="Google Shape;2211;p222"/>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2212" name="Google Shape;2212;p222"/>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99" name="Shape 199"/>
        <p:cNvGrpSpPr/>
        <p:nvPr/>
      </p:nvGrpSpPr>
      <p:grpSpPr>
        <a:xfrm>
          <a:off x="0" y="0"/>
          <a:ext cx="0" cy="0"/>
          <a:chOff x="0" y="0"/>
          <a:chExt cx="0" cy="0"/>
        </a:xfrm>
      </p:grpSpPr>
      <p:sp>
        <p:nvSpPr>
          <p:cNvPr id="200" name="Google Shape;200;p23"/>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1" name="Google Shape;201;p23"/>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2" name="Google Shape;202;p23"/>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03" name="Google Shape;203;p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4" name="Google Shape;204;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23"/>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6" name="Google Shape;206;p23"/>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07" name="Google Shape;207;p23"/>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08" name="Google Shape;208;p23"/>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2213" name="Shape 2213"/>
        <p:cNvGrpSpPr/>
        <p:nvPr/>
      </p:nvGrpSpPr>
      <p:grpSpPr>
        <a:xfrm>
          <a:off x="0" y="0"/>
          <a:ext cx="0" cy="0"/>
          <a:chOff x="0" y="0"/>
          <a:chExt cx="0" cy="0"/>
        </a:xfrm>
      </p:grpSpPr>
      <p:pic>
        <p:nvPicPr>
          <p:cNvPr id="2214" name="Google Shape;2214;p223"/>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215" name="Google Shape;2215;p223"/>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2216" name="Google Shape;2216;p223"/>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2217" name="Google Shape;2217;p223"/>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2218" name="Shape 2218"/>
        <p:cNvGrpSpPr/>
        <p:nvPr/>
      </p:nvGrpSpPr>
      <p:grpSpPr>
        <a:xfrm>
          <a:off x="0" y="0"/>
          <a:ext cx="0" cy="0"/>
          <a:chOff x="0" y="0"/>
          <a:chExt cx="0" cy="0"/>
        </a:xfrm>
      </p:grpSpPr>
      <p:pic>
        <p:nvPicPr>
          <p:cNvPr id="2219" name="Google Shape;2219;p2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220" name="Google Shape;2220;p224"/>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2221" name="Google Shape;2221;p224"/>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2222" name="Google Shape;2222;p224"/>
          <p:cNvSpPr/>
          <p:nvPr>
            <p:ph idx="2" type="pic"/>
          </p:nvPr>
        </p:nvSpPr>
        <p:spPr>
          <a:xfrm>
            <a:off x="1409375" y="3510750"/>
            <a:ext cx="941400" cy="941400"/>
          </a:xfrm>
          <a:prstGeom prst="rect">
            <a:avLst/>
          </a:prstGeom>
          <a:noFill/>
          <a:ln>
            <a:noFill/>
          </a:ln>
        </p:spPr>
      </p:sp>
      <p:sp>
        <p:nvSpPr>
          <p:cNvPr id="2223" name="Google Shape;2223;p224"/>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2224" name="Shape 2224"/>
        <p:cNvGrpSpPr/>
        <p:nvPr/>
      </p:nvGrpSpPr>
      <p:grpSpPr>
        <a:xfrm>
          <a:off x="0" y="0"/>
          <a:ext cx="0" cy="0"/>
          <a:chOff x="0" y="0"/>
          <a:chExt cx="0" cy="0"/>
        </a:xfrm>
      </p:grpSpPr>
      <p:sp>
        <p:nvSpPr>
          <p:cNvPr id="2225" name="Google Shape;2225;p225"/>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2226" name="Google Shape;2226;p225"/>
          <p:cNvSpPr/>
          <p:nvPr>
            <p:ph idx="2" type="pic"/>
          </p:nvPr>
        </p:nvSpPr>
        <p:spPr>
          <a:xfrm>
            <a:off x="600009" y="572653"/>
            <a:ext cx="2470200" cy="2470200"/>
          </a:xfrm>
          <a:prstGeom prst="rect">
            <a:avLst/>
          </a:prstGeom>
          <a:noFill/>
          <a:ln>
            <a:noFill/>
          </a:ln>
        </p:spPr>
      </p:sp>
      <p:sp>
        <p:nvSpPr>
          <p:cNvPr id="2227" name="Google Shape;2227;p225"/>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2228" name="Google Shape;2228;p225"/>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2229" name="Google Shape;2229;p225"/>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2230" name="Google Shape;2230;p22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231" name="Google Shape;2231;p2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232" name="Shape 2232"/>
        <p:cNvGrpSpPr/>
        <p:nvPr/>
      </p:nvGrpSpPr>
      <p:grpSpPr>
        <a:xfrm>
          <a:off x="0" y="0"/>
          <a:ext cx="0" cy="0"/>
          <a:chOff x="0" y="0"/>
          <a:chExt cx="0" cy="0"/>
        </a:xfrm>
      </p:grpSpPr>
      <p:sp>
        <p:nvSpPr>
          <p:cNvPr id="2233" name="Google Shape;2233;p22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234" name="Google Shape;2234;p22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235" name="Shape 2235"/>
        <p:cNvGrpSpPr/>
        <p:nvPr/>
      </p:nvGrpSpPr>
      <p:grpSpPr>
        <a:xfrm>
          <a:off x="0" y="0"/>
          <a:ext cx="0" cy="0"/>
          <a:chOff x="0" y="0"/>
          <a:chExt cx="0" cy="0"/>
        </a:xfrm>
      </p:grpSpPr>
      <p:sp>
        <p:nvSpPr>
          <p:cNvPr id="2236" name="Google Shape;2236;p227"/>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237" name="Google Shape;2237;p227"/>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238" name="Shape 2238"/>
        <p:cNvGrpSpPr/>
        <p:nvPr/>
      </p:nvGrpSpPr>
      <p:grpSpPr>
        <a:xfrm>
          <a:off x="0" y="0"/>
          <a:ext cx="0" cy="0"/>
          <a:chOff x="0" y="0"/>
          <a:chExt cx="0" cy="0"/>
        </a:xfrm>
      </p:grpSpPr>
      <p:sp>
        <p:nvSpPr>
          <p:cNvPr id="2239" name="Google Shape;2239;p228"/>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40" name="Google Shape;2240;p228"/>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241" name="Google Shape;2241;p22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42" name="Google Shape;2242;p2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2243" name="Shape 2243"/>
        <p:cNvGrpSpPr/>
        <p:nvPr/>
      </p:nvGrpSpPr>
      <p:grpSpPr>
        <a:xfrm>
          <a:off x="0" y="0"/>
          <a:ext cx="0" cy="0"/>
          <a:chOff x="0" y="0"/>
          <a:chExt cx="0" cy="0"/>
        </a:xfrm>
      </p:grpSpPr>
      <p:sp>
        <p:nvSpPr>
          <p:cNvPr id="2244" name="Google Shape;2244;p229"/>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5" name="Google Shape;2245;p229"/>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2246" name="Google Shape;2246;p229"/>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2247" name="Google Shape;2247;p22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48" name="Google Shape;2248;p2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249" name="Shape 2249"/>
        <p:cNvGrpSpPr/>
        <p:nvPr/>
      </p:nvGrpSpPr>
      <p:grpSpPr>
        <a:xfrm>
          <a:off x="0" y="0"/>
          <a:ext cx="0" cy="0"/>
          <a:chOff x="0" y="0"/>
          <a:chExt cx="0" cy="0"/>
        </a:xfrm>
      </p:grpSpPr>
      <p:sp>
        <p:nvSpPr>
          <p:cNvPr id="2250" name="Google Shape;2250;p230"/>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51" name="Google Shape;2251;p230"/>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2252" name="Google Shape;2252;p230"/>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53" name="Google Shape;2253;p230"/>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254" name="Google Shape;2254;p23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55" name="Google Shape;2255;p2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256" name="Shape 2256"/>
        <p:cNvGrpSpPr/>
        <p:nvPr/>
      </p:nvGrpSpPr>
      <p:grpSpPr>
        <a:xfrm>
          <a:off x="0" y="0"/>
          <a:ext cx="0" cy="0"/>
          <a:chOff x="0" y="0"/>
          <a:chExt cx="0" cy="0"/>
        </a:xfrm>
      </p:grpSpPr>
      <p:sp>
        <p:nvSpPr>
          <p:cNvPr id="2257" name="Google Shape;2257;p231"/>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58" name="Google Shape;2258;p231"/>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259" name="Google Shape;2259;p231"/>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60" name="Google Shape;2260;p231"/>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261" name="Google Shape;2261;p231"/>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262" name="Google Shape;2262;p231"/>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2263" name="Google Shape;2263;p2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64" name="Google Shape;2264;p2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2265" name="Shape 2265"/>
        <p:cNvGrpSpPr/>
        <p:nvPr/>
      </p:nvGrpSpPr>
      <p:grpSpPr>
        <a:xfrm>
          <a:off x="0" y="0"/>
          <a:ext cx="0" cy="0"/>
          <a:chOff x="0" y="0"/>
          <a:chExt cx="0" cy="0"/>
        </a:xfrm>
      </p:grpSpPr>
      <p:sp>
        <p:nvSpPr>
          <p:cNvPr id="2266" name="Google Shape;2266;p232"/>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7" name="Google Shape;2267;p232"/>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268" name="Google Shape;2268;p232"/>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269" name="Google Shape;2269;p232"/>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270" name="Google Shape;2270;p232"/>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271" name="Google Shape;2271;p232"/>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272" name="Google Shape;2272;p232"/>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2273" name="Google Shape;2273;p2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74" name="Google Shape;2274;p2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09" name="Shape 209"/>
        <p:cNvGrpSpPr/>
        <p:nvPr/>
      </p:nvGrpSpPr>
      <p:grpSpPr>
        <a:xfrm>
          <a:off x="0" y="0"/>
          <a:ext cx="0" cy="0"/>
          <a:chOff x="0" y="0"/>
          <a:chExt cx="0" cy="0"/>
        </a:xfrm>
      </p:grpSpPr>
      <p:pic>
        <p:nvPicPr>
          <p:cNvPr id="210" name="Google Shape;210;p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1" name="Google Shape;211;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275" name="Shape 2275"/>
        <p:cNvGrpSpPr/>
        <p:nvPr/>
      </p:nvGrpSpPr>
      <p:grpSpPr>
        <a:xfrm>
          <a:off x="0" y="0"/>
          <a:ext cx="0" cy="0"/>
          <a:chOff x="0" y="0"/>
          <a:chExt cx="0" cy="0"/>
        </a:xfrm>
      </p:grpSpPr>
      <p:sp>
        <p:nvSpPr>
          <p:cNvPr id="2276" name="Google Shape;2276;p233"/>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77" name="Google Shape;2277;p233"/>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278" name="Google Shape;2278;p233"/>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79" name="Google Shape;2279;p233"/>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280" name="Google Shape;2280;p233"/>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81" name="Google Shape;2281;p233"/>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282" name="Google Shape;2282;p233"/>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83" name="Google Shape;2283;p233"/>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2284" name="Google Shape;2284;p2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85" name="Google Shape;2285;p2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2286" name="Shape 2286"/>
        <p:cNvGrpSpPr/>
        <p:nvPr/>
      </p:nvGrpSpPr>
      <p:grpSpPr>
        <a:xfrm>
          <a:off x="0" y="0"/>
          <a:ext cx="0" cy="0"/>
          <a:chOff x="0" y="0"/>
          <a:chExt cx="0" cy="0"/>
        </a:xfrm>
      </p:grpSpPr>
      <p:sp>
        <p:nvSpPr>
          <p:cNvPr id="2287" name="Google Shape;2287;p234"/>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88" name="Google Shape;2288;p234"/>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289" name="Google Shape;2289;p234"/>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90" name="Google Shape;2290;p234"/>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291" name="Google Shape;2291;p234"/>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92" name="Google Shape;2292;p234"/>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293" name="Google Shape;2293;p234"/>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294" name="Google Shape;2294;p234"/>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295" name="Google Shape;2295;p2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96" name="Google Shape;2296;p2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297" name="Shape 2297"/>
        <p:cNvGrpSpPr/>
        <p:nvPr/>
      </p:nvGrpSpPr>
      <p:grpSpPr>
        <a:xfrm>
          <a:off x="0" y="0"/>
          <a:ext cx="0" cy="0"/>
          <a:chOff x="0" y="0"/>
          <a:chExt cx="0" cy="0"/>
        </a:xfrm>
      </p:grpSpPr>
      <p:sp>
        <p:nvSpPr>
          <p:cNvPr id="2298" name="Google Shape;2298;p235"/>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299" name="Google Shape;2299;p235"/>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2300" name="Google Shape;2300;p235"/>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1" name="Google Shape;2301;p235"/>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2" name="Google Shape;2302;p235"/>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3" name="Google Shape;2303;p235"/>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4" name="Google Shape;2304;p235"/>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5" name="Google Shape;2305;p235"/>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06" name="Google Shape;2306;p235"/>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07" name="Google Shape;2307;p235"/>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08" name="Google Shape;2308;p235"/>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09" name="Google Shape;2309;p235"/>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10" name="Google Shape;2310;p235"/>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11" name="Google Shape;2311;p235"/>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12" name="Google Shape;2312;p235"/>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3" name="Google Shape;2313;p235"/>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4" name="Google Shape;2314;p235"/>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5" name="Google Shape;2315;p235"/>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6" name="Google Shape;2316;p235"/>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7" name="Google Shape;2317;p235"/>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318" name="Google Shape;2318;p235"/>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19" name="Google Shape;2319;p235"/>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20" name="Google Shape;2320;p235"/>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21" name="Google Shape;2321;p235"/>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322" name="Google Shape;2322;p235"/>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2323" name="Google Shape;2323;p2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24" name="Google Shape;2324;p2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2325" name="Shape 2325"/>
        <p:cNvGrpSpPr/>
        <p:nvPr/>
      </p:nvGrpSpPr>
      <p:grpSpPr>
        <a:xfrm>
          <a:off x="0" y="0"/>
          <a:ext cx="0" cy="0"/>
          <a:chOff x="0" y="0"/>
          <a:chExt cx="0" cy="0"/>
        </a:xfrm>
      </p:grpSpPr>
      <p:sp>
        <p:nvSpPr>
          <p:cNvPr id="2326" name="Google Shape;2326;p236"/>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2327" name="Google Shape;2327;p236"/>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2328" name="Google Shape;2328;p2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29" name="Google Shape;2329;p2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330" name="Shape 2330"/>
        <p:cNvGrpSpPr/>
        <p:nvPr/>
      </p:nvGrpSpPr>
      <p:grpSpPr>
        <a:xfrm>
          <a:off x="0" y="0"/>
          <a:ext cx="0" cy="0"/>
          <a:chOff x="0" y="0"/>
          <a:chExt cx="0" cy="0"/>
        </a:xfrm>
      </p:grpSpPr>
      <p:sp>
        <p:nvSpPr>
          <p:cNvPr id="2331" name="Google Shape;2331;p237"/>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332" name="Google Shape;2332;p237"/>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333" name="Google Shape;2333;p237"/>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334" name="Google Shape;2334;p237"/>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2335" name="Google Shape;2335;p2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36" name="Google Shape;2336;p2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337" name="Shape 2337"/>
        <p:cNvGrpSpPr/>
        <p:nvPr/>
      </p:nvGrpSpPr>
      <p:grpSpPr>
        <a:xfrm>
          <a:off x="0" y="0"/>
          <a:ext cx="0" cy="0"/>
          <a:chOff x="0" y="0"/>
          <a:chExt cx="0" cy="0"/>
        </a:xfrm>
      </p:grpSpPr>
      <p:sp>
        <p:nvSpPr>
          <p:cNvPr id="2338" name="Google Shape;2338;p238"/>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339" name="Google Shape;2339;p238"/>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340" name="Google Shape;2340;p238"/>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341" name="Google Shape;2341;p238"/>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2342" name="Google Shape;2342;p238"/>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2343" name="Google Shape;2343;p238"/>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2344" name="Google Shape;2344;p238"/>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345" name="Google Shape;2345;p238"/>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346" name="Google Shape;2346;p238"/>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347" name="Google Shape;2347;p238"/>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348" name="Google Shape;2348;p238"/>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349" name="Google Shape;2349;p238"/>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350" name="Google Shape;2350;p238"/>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2351" name="Google Shape;2351;p238"/>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2352" name="Google Shape;2352;p238"/>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53" name="Google Shape;2353;p238"/>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54" name="Google Shape;2354;p238"/>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355" name="Google Shape;2355;p238"/>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356" name="Google Shape;2356;p238"/>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357" name="Google Shape;2357;p238"/>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2358" name="Shape 2358"/>
        <p:cNvGrpSpPr/>
        <p:nvPr/>
      </p:nvGrpSpPr>
      <p:grpSpPr>
        <a:xfrm>
          <a:off x="0" y="0"/>
          <a:ext cx="0" cy="0"/>
          <a:chOff x="0" y="0"/>
          <a:chExt cx="0" cy="0"/>
        </a:xfrm>
      </p:grpSpPr>
      <p:sp>
        <p:nvSpPr>
          <p:cNvPr id="2359" name="Google Shape;2359;p239"/>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360" name="Google Shape;2360;p239"/>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361" name="Google Shape;2361;p239"/>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2362" name="Google Shape;2362;p239"/>
          <p:cNvSpPr/>
          <p:nvPr>
            <p:ph idx="3" type="pic"/>
          </p:nvPr>
        </p:nvSpPr>
        <p:spPr>
          <a:xfrm>
            <a:off x="0" y="0"/>
            <a:ext cx="4572000" cy="2571900"/>
          </a:xfrm>
          <a:prstGeom prst="rect">
            <a:avLst/>
          </a:prstGeom>
          <a:noFill/>
          <a:ln>
            <a:noFill/>
          </a:ln>
        </p:spPr>
      </p:sp>
      <p:pic>
        <p:nvPicPr>
          <p:cNvPr id="2363" name="Google Shape;2363;p23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64" name="Google Shape;2364;p2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2365" name="Shape 2365"/>
        <p:cNvGrpSpPr/>
        <p:nvPr/>
      </p:nvGrpSpPr>
      <p:grpSpPr>
        <a:xfrm>
          <a:off x="0" y="0"/>
          <a:ext cx="0" cy="0"/>
          <a:chOff x="0" y="0"/>
          <a:chExt cx="0" cy="0"/>
        </a:xfrm>
      </p:grpSpPr>
      <p:sp>
        <p:nvSpPr>
          <p:cNvPr id="2366" name="Google Shape;2366;p240"/>
          <p:cNvSpPr/>
          <p:nvPr>
            <p:ph idx="2" type="pic"/>
          </p:nvPr>
        </p:nvSpPr>
        <p:spPr>
          <a:xfrm>
            <a:off x="0" y="0"/>
            <a:ext cx="3511200" cy="4607100"/>
          </a:xfrm>
          <a:prstGeom prst="rect">
            <a:avLst/>
          </a:prstGeom>
          <a:noFill/>
          <a:ln>
            <a:noFill/>
          </a:ln>
        </p:spPr>
      </p:sp>
      <p:pic>
        <p:nvPicPr>
          <p:cNvPr id="2367" name="Google Shape;2367;p24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368" name="Google Shape;2368;p240"/>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2369" name="Shape 2369"/>
        <p:cNvGrpSpPr/>
        <p:nvPr/>
      </p:nvGrpSpPr>
      <p:grpSpPr>
        <a:xfrm>
          <a:off x="0" y="0"/>
          <a:ext cx="0" cy="0"/>
          <a:chOff x="0" y="0"/>
          <a:chExt cx="0" cy="0"/>
        </a:xfrm>
      </p:grpSpPr>
      <p:sp>
        <p:nvSpPr>
          <p:cNvPr id="2370" name="Google Shape;2370;p241"/>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1" name="Google Shape;2371;p241"/>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2" name="Google Shape;2372;p241"/>
          <p:cNvSpPr/>
          <p:nvPr>
            <p:ph idx="2" type="pic"/>
          </p:nvPr>
        </p:nvSpPr>
        <p:spPr>
          <a:xfrm>
            <a:off x="-26250" y="628350"/>
            <a:ext cx="2890800" cy="4515300"/>
          </a:xfrm>
          <a:prstGeom prst="rect">
            <a:avLst/>
          </a:prstGeom>
          <a:noFill/>
          <a:ln>
            <a:noFill/>
          </a:ln>
        </p:spPr>
      </p:sp>
      <p:sp>
        <p:nvSpPr>
          <p:cNvPr id="2373" name="Google Shape;2373;p241"/>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4" name="Google Shape;2374;p241"/>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375" name="Google Shape;2375;p241"/>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2376" name="Google Shape;2376;p241"/>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377" name="Google Shape;2377;p241"/>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2378" name="Shape 237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12" name="Shape 212"/>
        <p:cNvGrpSpPr/>
        <p:nvPr/>
      </p:nvGrpSpPr>
      <p:grpSpPr>
        <a:xfrm>
          <a:off x="0" y="0"/>
          <a:ext cx="0" cy="0"/>
          <a:chOff x="0" y="0"/>
          <a:chExt cx="0" cy="0"/>
        </a:xfrm>
      </p:grpSpPr>
      <p:sp>
        <p:nvSpPr>
          <p:cNvPr id="213" name="Google Shape;213;p2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4" name="Google Shape;214;p2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5" name="Google Shape;215;p2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6" name="Google Shape;216;p2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7" name="Google Shape;217;p2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18" name="Google Shape;218;p2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9" name="Google Shape;219;p2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20" name="Google Shape;220;p2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21" name="Google Shape;221;p2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22" name="Google Shape;222;p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23" name="Google Shape;22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24" name="Shape 224"/>
        <p:cNvGrpSpPr/>
        <p:nvPr/>
      </p:nvGrpSpPr>
      <p:grpSpPr>
        <a:xfrm>
          <a:off x="0" y="0"/>
          <a:ext cx="0" cy="0"/>
          <a:chOff x="0" y="0"/>
          <a:chExt cx="0" cy="0"/>
        </a:xfrm>
      </p:grpSpPr>
      <p:sp>
        <p:nvSpPr>
          <p:cNvPr id="225" name="Google Shape;225;p2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6" name="Google Shape;226;p2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7" name="Google Shape;227;p2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8" name="Google Shape;228;p2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29" name="Google Shape;229;p2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230" name="Google Shape;230;p2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31" name="Google Shape;231;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32" name="Shape 232"/>
        <p:cNvGrpSpPr/>
        <p:nvPr/>
      </p:nvGrpSpPr>
      <p:grpSpPr>
        <a:xfrm>
          <a:off x="0" y="0"/>
          <a:ext cx="0" cy="0"/>
          <a:chOff x="0" y="0"/>
          <a:chExt cx="0" cy="0"/>
        </a:xfrm>
      </p:grpSpPr>
      <p:sp>
        <p:nvSpPr>
          <p:cNvPr id="233" name="Google Shape;233;p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34" name="Google Shape;234;p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35" name="Google Shape;235;p2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36" name="Google Shape;236;p2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37" name="Google Shape;237;p2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38" name="Google Shape;238;p2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39" name="Google Shape;239;p2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0" name="Google Shape;240;p2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41" name="Google Shape;241;p2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2" name="Google Shape;242;p2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43" name="Google Shape;243;p2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4" name="Google Shape;244;p2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245" name="Google Shape;245;p2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46" name="Google Shape;246;p2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247" name="Google Shape;247;p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48" name="Google Shape;248;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49" name="Shape 249"/>
        <p:cNvGrpSpPr/>
        <p:nvPr/>
      </p:nvGrpSpPr>
      <p:grpSpPr>
        <a:xfrm>
          <a:off x="0" y="0"/>
          <a:ext cx="0" cy="0"/>
          <a:chOff x="0" y="0"/>
          <a:chExt cx="0" cy="0"/>
        </a:xfrm>
      </p:grpSpPr>
      <p:sp>
        <p:nvSpPr>
          <p:cNvPr id="250" name="Google Shape;250;p2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51" name="Google Shape;251;p2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2" name="Google Shape;252;p2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3" name="Google Shape;253;p2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4" name="Google Shape;254;p2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55" name="Google Shape;255;p2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56" name="Google Shape;256;p2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257" name="Google Shape;257;p2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58" name="Google Shape;258;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259" name="Shape 259"/>
        <p:cNvGrpSpPr/>
        <p:nvPr/>
      </p:nvGrpSpPr>
      <p:grpSpPr>
        <a:xfrm>
          <a:off x="0" y="0"/>
          <a:ext cx="0" cy="0"/>
          <a:chOff x="0" y="0"/>
          <a:chExt cx="0" cy="0"/>
        </a:xfrm>
      </p:grpSpPr>
      <p:sp>
        <p:nvSpPr>
          <p:cNvPr id="260" name="Google Shape;260;p29"/>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1" name="Google Shape;261;p29"/>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2" name="Google Shape;262;p29"/>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3" name="Google Shape;263;p29"/>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4" name="Google Shape;264;p29"/>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5" name="Google Shape;265;p29"/>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6" name="Google Shape;266;p29"/>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7" name="Google Shape;267;p29"/>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68" name="Google Shape;268;p29"/>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269" name="Google Shape;269;p2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0" name="Google Shape;270;p29"/>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1" name="Google Shape;271;p29"/>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72" name="Google Shape;272;p29"/>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73" name="Google Shape;273;p29"/>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4" name="Google Shape;274;p29"/>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75" name="Google Shape;275;p29"/>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6" name="Google Shape;276;p29"/>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277" name="Google Shape;277;p29"/>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278" name="Google Shape;278;p29"/>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279" name="Google Shape;279;p2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80" name="Google Shape;28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281" name="Shape 281"/>
        <p:cNvGrpSpPr/>
        <p:nvPr/>
      </p:nvGrpSpPr>
      <p:grpSpPr>
        <a:xfrm>
          <a:off x="0" y="0"/>
          <a:ext cx="0" cy="0"/>
          <a:chOff x="0" y="0"/>
          <a:chExt cx="0" cy="0"/>
        </a:xfrm>
      </p:grpSpPr>
      <p:sp>
        <p:nvSpPr>
          <p:cNvPr id="282" name="Google Shape;282;p30"/>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83" name="Google Shape;283;p3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84" name="Google Shape;284;p3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85" name="Google Shape;285;p3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86" name="Google Shape;286;p3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87" name="Google Shape;287;p3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88" name="Google Shape;288;p3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89" name="Google Shape;289;p3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290" name="Google Shape;290;p3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91" name="Google Shape;291;p3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292" name="Google Shape;292;p3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93" name="Google Shape;29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4" name="Shape 14"/>
        <p:cNvGrpSpPr/>
        <p:nvPr/>
      </p:nvGrpSpPr>
      <p:grpSpPr>
        <a:xfrm>
          <a:off x="0" y="0"/>
          <a:ext cx="0" cy="0"/>
          <a:chOff x="0" y="0"/>
          <a:chExt cx="0" cy="0"/>
        </a:xfrm>
      </p:grpSpPr>
      <p:pic>
        <p:nvPicPr>
          <p:cNvPr id="15" name="Google Shape;15;p4"/>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6" name="Google Shape;16;p4"/>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7" name="Google Shape;17;p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18" name="Google Shape;18;p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294" name="Shape 294"/>
        <p:cNvGrpSpPr/>
        <p:nvPr/>
      </p:nvGrpSpPr>
      <p:grpSpPr>
        <a:xfrm>
          <a:off x="0" y="0"/>
          <a:ext cx="0" cy="0"/>
          <a:chOff x="0" y="0"/>
          <a:chExt cx="0" cy="0"/>
        </a:xfrm>
      </p:grpSpPr>
      <p:sp>
        <p:nvSpPr>
          <p:cNvPr id="295" name="Google Shape;295;p31"/>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96" name="Google Shape;296;p3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97" name="Google Shape;297;p3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98" name="Google Shape;298;p3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299" name="Google Shape;299;p3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00" name="Google Shape;300;p3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301" name="Google Shape;301;p3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02" name="Google Shape;302;p3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303" name="Google Shape;303;p3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04" name="Google Shape;304;p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05" name="Google Shape;305;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06" name="Shape 306"/>
        <p:cNvGrpSpPr/>
        <p:nvPr/>
      </p:nvGrpSpPr>
      <p:grpSpPr>
        <a:xfrm>
          <a:off x="0" y="0"/>
          <a:ext cx="0" cy="0"/>
          <a:chOff x="0" y="0"/>
          <a:chExt cx="0" cy="0"/>
        </a:xfrm>
      </p:grpSpPr>
      <p:sp>
        <p:nvSpPr>
          <p:cNvPr id="307" name="Google Shape;307;p32"/>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8" name="Google Shape;308;p32"/>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09" name="Google Shape;309;p32"/>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0" name="Google Shape;310;p3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11" name="Google Shape;311;p32"/>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2" name="Google Shape;312;p32"/>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13" name="Google Shape;313;p32"/>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4" name="Google Shape;314;p32"/>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15" name="Google Shape;315;p32"/>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16" name="Google Shape;316;p32"/>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17" name="Google Shape;317;p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18" name="Google Shape;318;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19" name="Shape 319"/>
        <p:cNvGrpSpPr/>
        <p:nvPr/>
      </p:nvGrpSpPr>
      <p:grpSpPr>
        <a:xfrm>
          <a:off x="0" y="0"/>
          <a:ext cx="0" cy="0"/>
          <a:chOff x="0" y="0"/>
          <a:chExt cx="0" cy="0"/>
        </a:xfrm>
      </p:grpSpPr>
      <p:sp>
        <p:nvSpPr>
          <p:cNvPr id="320" name="Google Shape;320;p3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21" name="Google Shape;321;p33"/>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2" name="Google Shape;322;p33"/>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3" name="Google Shape;323;p33"/>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4" name="Google Shape;324;p33"/>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5" name="Google Shape;325;p33"/>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6" name="Google Shape;326;p33"/>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3"/>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8" name="Google Shape;328;p33"/>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9" name="Google Shape;329;p3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0" name="Google Shape;330;p3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1" name="Google Shape;331;p3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2" name="Google Shape;332;p3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3" name="Google Shape;333;p3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334" name="Google Shape;334;p3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5" name="Google Shape;335;p3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36" name="Google Shape;336;p3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337" name="Google Shape;337;p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38" name="Google Shape;338;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39" name="Shape 339"/>
        <p:cNvGrpSpPr/>
        <p:nvPr/>
      </p:nvGrpSpPr>
      <p:grpSpPr>
        <a:xfrm>
          <a:off x="0" y="0"/>
          <a:ext cx="0" cy="0"/>
          <a:chOff x="0" y="0"/>
          <a:chExt cx="0" cy="0"/>
        </a:xfrm>
      </p:grpSpPr>
      <p:sp>
        <p:nvSpPr>
          <p:cNvPr id="340" name="Google Shape;340;p3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41" name="Google Shape;341;p34"/>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2" name="Google Shape;342;p34"/>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34"/>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4" name="Google Shape;344;p34"/>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5" name="Google Shape;345;p34"/>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6" name="Google Shape;346;p34"/>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7" name="Google Shape;347;p34"/>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8" name="Google Shape;348;p34"/>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9" name="Google Shape;349;p3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0" name="Google Shape;350;p3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1" name="Google Shape;351;p3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2" name="Google Shape;352;p3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3" name="Google Shape;353;p3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4" name="Google Shape;354;p3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355" name="Google Shape;355;p3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356" name="Google Shape;356;p3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357" name="Google Shape;357;p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58" name="Google Shape;358;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359" name="Shape 359"/>
        <p:cNvGrpSpPr/>
        <p:nvPr/>
      </p:nvGrpSpPr>
      <p:grpSpPr>
        <a:xfrm>
          <a:off x="0" y="0"/>
          <a:ext cx="0" cy="0"/>
          <a:chOff x="0" y="0"/>
          <a:chExt cx="0" cy="0"/>
        </a:xfrm>
      </p:grpSpPr>
      <p:sp>
        <p:nvSpPr>
          <p:cNvPr id="360" name="Google Shape;360;p3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61" name="Google Shape;361;p3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62" name="Google Shape;362;p3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363" name="Google Shape;363;p3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64" name="Google Shape;364;p3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365" name="Google Shape;365;p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66" name="Google Shape;366;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367" name="Shape 367"/>
        <p:cNvGrpSpPr/>
        <p:nvPr/>
      </p:nvGrpSpPr>
      <p:grpSpPr>
        <a:xfrm>
          <a:off x="0" y="0"/>
          <a:ext cx="0" cy="0"/>
          <a:chOff x="0" y="0"/>
          <a:chExt cx="0" cy="0"/>
        </a:xfrm>
      </p:grpSpPr>
      <p:sp>
        <p:nvSpPr>
          <p:cNvPr id="368" name="Google Shape;368;p3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69" name="Google Shape;369;p3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370" name="Google Shape;370;p3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71" name="Google Shape;371;p36"/>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2" name="Google Shape;372;p36"/>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73" name="Google Shape;373;p36"/>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4" name="Google Shape;374;p36"/>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75" name="Google Shape;375;p36"/>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76" name="Google Shape;376;p36"/>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377" name="Google Shape;377;p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78" name="Google Shape;378;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379" name="Shape 379"/>
        <p:cNvGrpSpPr/>
        <p:nvPr/>
      </p:nvGrpSpPr>
      <p:grpSpPr>
        <a:xfrm>
          <a:off x="0" y="0"/>
          <a:ext cx="0" cy="0"/>
          <a:chOff x="0" y="0"/>
          <a:chExt cx="0" cy="0"/>
        </a:xfrm>
      </p:grpSpPr>
      <p:sp>
        <p:nvSpPr>
          <p:cNvPr id="380" name="Google Shape;380;p37"/>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81" name="Google Shape;381;p3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382" name="Google Shape;382;p3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3" name="Google Shape;383;p37"/>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4" name="Google Shape;384;p37"/>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5" name="Google Shape;385;p37"/>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6" name="Google Shape;386;p37"/>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7" name="Google Shape;387;p37"/>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88" name="Google Shape;388;p37"/>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389" name="Google Shape;389;p37"/>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390" name="Google Shape;390;p37"/>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391" name="Google Shape;391;p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92" name="Google Shape;39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393" name="Shape 393"/>
        <p:cNvGrpSpPr/>
        <p:nvPr/>
      </p:nvGrpSpPr>
      <p:grpSpPr>
        <a:xfrm>
          <a:off x="0" y="0"/>
          <a:ext cx="0" cy="0"/>
          <a:chOff x="0" y="0"/>
          <a:chExt cx="0" cy="0"/>
        </a:xfrm>
      </p:grpSpPr>
      <p:sp>
        <p:nvSpPr>
          <p:cNvPr id="394" name="Google Shape;394;p38"/>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395" name="Google Shape;395;p3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396" name="Google Shape;396;p3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397" name="Google Shape;397;p3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398" name="Google Shape;398;p3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399" name="Google Shape;3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400" name="Shape 400"/>
        <p:cNvGrpSpPr/>
        <p:nvPr/>
      </p:nvGrpSpPr>
      <p:grpSpPr>
        <a:xfrm>
          <a:off x="0" y="0"/>
          <a:ext cx="0" cy="0"/>
          <a:chOff x="0" y="0"/>
          <a:chExt cx="0" cy="0"/>
        </a:xfrm>
      </p:grpSpPr>
      <p:pic>
        <p:nvPicPr>
          <p:cNvPr id="401" name="Google Shape;401;p3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402" name="Google Shape;402;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03" name="Shape 403"/>
        <p:cNvGrpSpPr/>
        <p:nvPr/>
      </p:nvGrpSpPr>
      <p:grpSpPr>
        <a:xfrm>
          <a:off x="0" y="0"/>
          <a:ext cx="0" cy="0"/>
          <a:chOff x="0" y="0"/>
          <a:chExt cx="0" cy="0"/>
        </a:xfrm>
      </p:grpSpPr>
      <p:pic>
        <p:nvPicPr>
          <p:cNvPr id="404" name="Google Shape;404;p4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405" name="Google Shape;405;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21" name="Google Shape;21;p5"/>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22" name="Google Shape;22;p5"/>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23" name="Google Shape;23;p5"/>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06" name="Shape 406"/>
        <p:cNvGrpSpPr/>
        <p:nvPr/>
      </p:nvGrpSpPr>
      <p:grpSpPr>
        <a:xfrm>
          <a:off x="0" y="0"/>
          <a:ext cx="0" cy="0"/>
          <a:chOff x="0" y="0"/>
          <a:chExt cx="0" cy="0"/>
        </a:xfrm>
      </p:grpSpPr>
      <p:sp>
        <p:nvSpPr>
          <p:cNvPr id="407" name="Google Shape;407;p4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08" name="Google Shape;408;p4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09" name="Google Shape;409;p4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410" name="Google Shape;410;p4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11" name="Google Shape;411;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12" name="Shape 412"/>
        <p:cNvGrpSpPr/>
        <p:nvPr/>
      </p:nvGrpSpPr>
      <p:grpSpPr>
        <a:xfrm>
          <a:off x="0" y="0"/>
          <a:ext cx="0" cy="0"/>
          <a:chOff x="0" y="0"/>
          <a:chExt cx="0" cy="0"/>
        </a:xfrm>
      </p:grpSpPr>
      <p:sp>
        <p:nvSpPr>
          <p:cNvPr id="413" name="Google Shape;413;p42"/>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42"/>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16" name="Google Shape;416;p42"/>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417" name="Google Shape;417;p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18" name="Google Shape;418;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19" name="Shape 419"/>
        <p:cNvGrpSpPr/>
        <p:nvPr/>
      </p:nvGrpSpPr>
      <p:grpSpPr>
        <a:xfrm>
          <a:off x="0" y="0"/>
          <a:ext cx="0" cy="0"/>
          <a:chOff x="0" y="0"/>
          <a:chExt cx="0" cy="0"/>
        </a:xfrm>
      </p:grpSpPr>
      <p:sp>
        <p:nvSpPr>
          <p:cNvPr id="420" name="Google Shape;420;p4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21" name="Google Shape;421;p4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22" name="Google Shape;422;p43"/>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23" name="Google Shape;423;p4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24" name="Google Shape;424;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425" name="Shape 425"/>
        <p:cNvGrpSpPr/>
        <p:nvPr/>
      </p:nvGrpSpPr>
      <p:grpSpPr>
        <a:xfrm>
          <a:off x="0" y="0"/>
          <a:ext cx="0" cy="0"/>
          <a:chOff x="0" y="0"/>
          <a:chExt cx="0" cy="0"/>
        </a:xfrm>
      </p:grpSpPr>
      <p:sp>
        <p:nvSpPr>
          <p:cNvPr id="426" name="Google Shape;426;p44"/>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7" name="Google Shape;427;p44"/>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8" name="Google Shape;428;p44"/>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29" name="Google Shape;429;p44"/>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0" name="Google Shape;430;p44"/>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1" name="Google Shape;431;p44"/>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2" name="Google Shape;432;p44"/>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3" name="Google Shape;433;p44"/>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4" name="Google Shape;434;p44"/>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5" name="Google Shape;435;p44"/>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6" name="Google Shape;436;p44"/>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7" name="Google Shape;437;p44"/>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438" name="Google Shape;438;p44"/>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439" name="Google Shape;439;p44"/>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440" name="Google Shape;440;p44"/>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1" name="Google Shape;441;p44"/>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2" name="Google Shape;442;p44"/>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3" name="Google Shape;443;p44"/>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4" name="Google Shape;444;p44"/>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5" name="Google Shape;445;p44"/>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6" name="Google Shape;446;p44"/>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7" name="Google Shape;447;p44"/>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8" name="Google Shape;448;p44"/>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49" name="Google Shape;449;p44"/>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0" name="Google Shape;450;p44"/>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1" name="Google Shape;451;p44"/>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452" name="Google Shape;452;p44"/>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453" name="Google Shape;453;p4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54" name="Google Shape;454;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55" name="Shape 455"/>
        <p:cNvGrpSpPr/>
        <p:nvPr/>
      </p:nvGrpSpPr>
      <p:grpSpPr>
        <a:xfrm>
          <a:off x="0" y="0"/>
          <a:ext cx="0" cy="0"/>
          <a:chOff x="0" y="0"/>
          <a:chExt cx="0" cy="0"/>
        </a:xfrm>
      </p:grpSpPr>
      <p:sp>
        <p:nvSpPr>
          <p:cNvPr id="456" name="Google Shape;456;p45"/>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7" name="Google Shape;457;p45"/>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8" name="Google Shape;458;p45"/>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59" name="Google Shape;459;p4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60" name="Google Shape;460;p4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61" name="Google Shape;461;p45"/>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2" name="Google Shape;462;p45"/>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63" name="Google Shape;463;p45"/>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4" name="Google Shape;464;p45"/>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65" name="Google Shape;465;p45"/>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66" name="Google Shape;466;p45"/>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467" name="Google Shape;467;p4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68" name="Google Shape;468;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469" name="Shape 469"/>
        <p:cNvGrpSpPr/>
        <p:nvPr/>
      </p:nvGrpSpPr>
      <p:grpSpPr>
        <a:xfrm>
          <a:off x="0" y="0"/>
          <a:ext cx="0" cy="0"/>
          <a:chOff x="0" y="0"/>
          <a:chExt cx="0" cy="0"/>
        </a:xfrm>
      </p:grpSpPr>
      <p:sp>
        <p:nvSpPr>
          <p:cNvPr id="470" name="Google Shape;470;p4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71" name="Google Shape;471;p4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72" name="Google Shape;472;p46"/>
          <p:cNvSpPr/>
          <p:nvPr/>
        </p:nvSpPr>
        <p:spPr>
          <a:xfrm>
            <a:off x="330275" y="1589600"/>
            <a:ext cx="1903200" cy="29823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3" name="Google Shape;473;p46"/>
          <p:cNvSpPr/>
          <p:nvPr/>
        </p:nvSpPr>
        <p:spPr>
          <a:xfrm>
            <a:off x="2524075" y="1589600"/>
            <a:ext cx="1903200" cy="29823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4" name="Google Shape;474;p46"/>
          <p:cNvSpPr/>
          <p:nvPr/>
        </p:nvSpPr>
        <p:spPr>
          <a:xfrm>
            <a:off x="4717864" y="1589600"/>
            <a:ext cx="1903200" cy="29823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5" name="Google Shape;475;p46"/>
          <p:cNvSpPr/>
          <p:nvPr/>
        </p:nvSpPr>
        <p:spPr>
          <a:xfrm>
            <a:off x="6911653" y="1589600"/>
            <a:ext cx="1903200" cy="29823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476" name="Google Shape;476;p46"/>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77" name="Google Shape;477;p46"/>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78" name="Google Shape;478;p46"/>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79" name="Google Shape;479;p46"/>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80" name="Google Shape;480;p46"/>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81" name="Google Shape;481;p46"/>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82" name="Google Shape;482;p46"/>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83" name="Google Shape;483;p46"/>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484" name="Google Shape;484;p4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485" name="Google Shape;485;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486" name="Shape 486"/>
        <p:cNvGrpSpPr/>
        <p:nvPr/>
      </p:nvGrpSpPr>
      <p:grpSpPr>
        <a:xfrm>
          <a:off x="0" y="0"/>
          <a:ext cx="0" cy="0"/>
          <a:chOff x="0" y="0"/>
          <a:chExt cx="0" cy="0"/>
        </a:xfrm>
      </p:grpSpPr>
      <p:sp>
        <p:nvSpPr>
          <p:cNvPr id="487" name="Google Shape;487;p4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488" name="Google Shape;488;p4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489" name="Google Shape;489;p47"/>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4" name="Google Shape;494;p47"/>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5" name="Google Shape;495;p47"/>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6" name="Google Shape;496;p47"/>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7" name="Google Shape;497;p47"/>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498" name="Google Shape;498;p47"/>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499" name="Google Shape;499;p47"/>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00" name="Google Shape;500;p47"/>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501" name="Google Shape;501;p4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02" name="Google Shape;50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03" name="Shape 503"/>
        <p:cNvGrpSpPr/>
        <p:nvPr/>
      </p:nvGrpSpPr>
      <p:grpSpPr>
        <a:xfrm>
          <a:off x="0" y="0"/>
          <a:ext cx="0" cy="0"/>
          <a:chOff x="0" y="0"/>
          <a:chExt cx="0" cy="0"/>
        </a:xfrm>
      </p:grpSpPr>
      <p:sp>
        <p:nvSpPr>
          <p:cNvPr id="504" name="Google Shape;504;p4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505" name="Google Shape;505;p4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506" name="Google Shape;506;p48"/>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507" name="Google Shape;507;p48"/>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508" name="Google Shape;508;p48"/>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09" name="Google Shape;509;p48"/>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510" name="Google Shape;510;p48"/>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511" name="Google Shape;511;p48"/>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512" name="Google Shape;512;p4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13" name="Google Shape;51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514" name="Shape 514"/>
        <p:cNvGrpSpPr/>
        <p:nvPr/>
      </p:nvGrpSpPr>
      <p:grpSpPr>
        <a:xfrm>
          <a:off x="0" y="0"/>
          <a:ext cx="0" cy="0"/>
          <a:chOff x="0" y="0"/>
          <a:chExt cx="0" cy="0"/>
        </a:xfrm>
      </p:grpSpPr>
      <p:pic>
        <p:nvPicPr>
          <p:cNvPr id="515" name="Google Shape;515;p49"/>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516" name="Shape 516"/>
        <p:cNvGrpSpPr/>
        <p:nvPr/>
      </p:nvGrpSpPr>
      <p:grpSpPr>
        <a:xfrm>
          <a:off x="0" y="0"/>
          <a:ext cx="0" cy="0"/>
          <a:chOff x="0" y="0"/>
          <a:chExt cx="0" cy="0"/>
        </a:xfrm>
      </p:grpSpPr>
      <p:sp>
        <p:nvSpPr>
          <p:cNvPr id="517" name="Google Shape;517;p50"/>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8" name="Google Shape;518;p50"/>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519" name="Google Shape;519;p50"/>
          <p:cNvPicPr preferRelativeResize="0"/>
          <p:nvPr/>
        </p:nvPicPr>
        <p:blipFill>
          <a:blip r:embed="rId3">
            <a:alphaModFix/>
          </a:blip>
          <a:stretch>
            <a:fillRect/>
          </a:stretch>
        </p:blipFill>
        <p:spPr>
          <a:xfrm>
            <a:off x="2800000" y="608675"/>
            <a:ext cx="5884652" cy="3312990"/>
          </a:xfrm>
          <a:prstGeom prst="rect">
            <a:avLst/>
          </a:prstGeom>
          <a:noFill/>
          <a:ln>
            <a:noFill/>
          </a:ln>
        </p:spPr>
      </p:pic>
      <p:sp>
        <p:nvSpPr>
          <p:cNvPr id="520" name="Google Shape;520;p50"/>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200"/>
              <a:buFont typeface="Inter"/>
              <a:buNone/>
              <a:defRPr b="1" sz="1200">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1" name="Google Shape;521;p50"/>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24" name="Shape 24"/>
        <p:cNvGrpSpPr/>
        <p:nvPr/>
      </p:nvGrpSpPr>
      <p:grpSpPr>
        <a:xfrm>
          <a:off x="0" y="0"/>
          <a:ext cx="0" cy="0"/>
          <a:chOff x="0" y="0"/>
          <a:chExt cx="0" cy="0"/>
        </a:xfrm>
      </p:grpSpPr>
      <p:pic>
        <p:nvPicPr>
          <p:cNvPr id="25" name="Google Shape;25;p6"/>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26" name="Google Shape;26;p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27" name="Google Shape;27;p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28" name="Google Shape;28;p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522" name="Shape 522"/>
        <p:cNvGrpSpPr/>
        <p:nvPr/>
      </p:nvGrpSpPr>
      <p:grpSpPr>
        <a:xfrm>
          <a:off x="0" y="0"/>
          <a:ext cx="0" cy="0"/>
          <a:chOff x="0" y="0"/>
          <a:chExt cx="0" cy="0"/>
        </a:xfrm>
      </p:grpSpPr>
      <p:pic>
        <p:nvPicPr>
          <p:cNvPr id="523" name="Google Shape;523;p51"/>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524" name="Google Shape;524;p5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25" name="Google Shape;52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6" name="Google Shape;526;p51"/>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527" name="Shape 527"/>
        <p:cNvGrpSpPr/>
        <p:nvPr/>
      </p:nvGrpSpPr>
      <p:grpSpPr>
        <a:xfrm>
          <a:off x="0" y="0"/>
          <a:ext cx="0" cy="0"/>
          <a:chOff x="0" y="0"/>
          <a:chExt cx="0" cy="0"/>
        </a:xfrm>
      </p:grpSpPr>
      <p:pic>
        <p:nvPicPr>
          <p:cNvPr id="528" name="Google Shape;528;p5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529" name="Google Shape;529;p52"/>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535" name="Google Shape;535;p52"/>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36" name="Google Shape;536;p52"/>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37" name="Google Shape;537;p52"/>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38" name="Google Shape;538;p52"/>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39" name="Google Shape;539;p52"/>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40" name="Google Shape;540;p52"/>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41" name="Google Shape;541;p52"/>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42" name="Google Shape;542;p52"/>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43" name="Google Shape;543;p52"/>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44" name="Google Shape;544;p52"/>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545" name="Google Shape;545;p5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46" name="Google Shape;546;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9_1">
    <p:bg>
      <p:bgPr>
        <a:solidFill>
          <a:schemeClr val="accent1"/>
        </a:solidFill>
      </p:bgPr>
    </p:bg>
    <p:spTree>
      <p:nvGrpSpPr>
        <p:cNvPr id="547" name="Shape 547"/>
        <p:cNvGrpSpPr/>
        <p:nvPr/>
      </p:nvGrpSpPr>
      <p:grpSpPr>
        <a:xfrm>
          <a:off x="0" y="0"/>
          <a:ext cx="0" cy="0"/>
          <a:chOff x="0" y="0"/>
          <a:chExt cx="0" cy="0"/>
        </a:xfrm>
      </p:grpSpPr>
      <p:pic>
        <p:nvPicPr>
          <p:cNvPr id="548" name="Google Shape;548;p53"/>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549" name="Google Shape;549;p53"/>
          <p:cNvSpPr/>
          <p:nvPr/>
        </p:nvSpPr>
        <p:spPr>
          <a:xfrm>
            <a:off x="19596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46653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3"/>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3"/>
          <p:cNvSpPr txBox="1"/>
          <p:nvPr>
            <p:ph type="title"/>
          </p:nvPr>
        </p:nvSpPr>
        <p:spPr>
          <a:xfrm>
            <a:off x="32479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554" name="Google Shape;554;p53"/>
          <p:cNvSpPr txBox="1"/>
          <p:nvPr>
            <p:ph idx="1" type="subTitle"/>
          </p:nvPr>
        </p:nvSpPr>
        <p:spPr>
          <a:xfrm>
            <a:off x="2094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55" name="Google Shape;555;p53"/>
          <p:cNvSpPr txBox="1"/>
          <p:nvPr>
            <p:ph idx="2" type="title"/>
          </p:nvPr>
        </p:nvSpPr>
        <p:spPr>
          <a:xfrm>
            <a:off x="2094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56" name="Google Shape;556;p53"/>
          <p:cNvSpPr txBox="1"/>
          <p:nvPr>
            <p:ph idx="3" type="subTitle"/>
          </p:nvPr>
        </p:nvSpPr>
        <p:spPr>
          <a:xfrm>
            <a:off x="48027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57" name="Google Shape;557;p53"/>
          <p:cNvSpPr txBox="1"/>
          <p:nvPr>
            <p:ph idx="4" type="title"/>
          </p:nvPr>
        </p:nvSpPr>
        <p:spPr>
          <a:xfrm>
            <a:off x="48027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58" name="Google Shape;558;p53"/>
          <p:cNvSpPr txBox="1"/>
          <p:nvPr>
            <p:ph idx="5"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59" name="Google Shape;559;p53"/>
          <p:cNvSpPr txBox="1"/>
          <p:nvPr>
            <p:ph idx="6"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60" name="Google Shape;560;p53"/>
          <p:cNvSpPr txBox="1"/>
          <p:nvPr>
            <p:ph idx="7"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lgn="ctr">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61" name="Google Shape;561;p53"/>
          <p:cNvSpPr txBox="1"/>
          <p:nvPr>
            <p:ph idx="8"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800"/>
              <a:buFont typeface="JetBrains Mono"/>
              <a:buNone/>
              <a:defRPr b="1" sz="28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562" name="Google Shape;562;p53"/>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63" name="Google Shape;563;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564" name="Shape 564"/>
        <p:cNvGrpSpPr/>
        <p:nvPr/>
      </p:nvGrpSpPr>
      <p:grpSpPr>
        <a:xfrm>
          <a:off x="0" y="0"/>
          <a:ext cx="0" cy="0"/>
          <a:chOff x="0" y="0"/>
          <a:chExt cx="0" cy="0"/>
        </a:xfrm>
      </p:grpSpPr>
      <p:pic>
        <p:nvPicPr>
          <p:cNvPr id="565" name="Google Shape;565;p54"/>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566" name="Google Shape;566;p54"/>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69" name="Google Shape;569;p54"/>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70" name="Google Shape;570;p54"/>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72" name="Google Shape;572;p54"/>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73" name="Google Shape;573;p54"/>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4"/>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575" name="Google Shape;575;p54"/>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576" name="Google Shape;576;p54"/>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7" name="Google Shape;577;p54"/>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578" name="Google Shape;578;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579" name="Shape 579"/>
        <p:cNvGrpSpPr/>
        <p:nvPr/>
      </p:nvGrpSpPr>
      <p:grpSpPr>
        <a:xfrm>
          <a:off x="0" y="0"/>
          <a:ext cx="0" cy="0"/>
          <a:chOff x="0" y="0"/>
          <a:chExt cx="0" cy="0"/>
        </a:xfrm>
      </p:grpSpPr>
      <p:pic>
        <p:nvPicPr>
          <p:cNvPr id="580" name="Google Shape;580;p55"/>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581" name="Google Shape;581;p55"/>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55"/>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583" name="Shape 583"/>
        <p:cNvGrpSpPr/>
        <p:nvPr/>
      </p:nvGrpSpPr>
      <p:grpSpPr>
        <a:xfrm>
          <a:off x="0" y="0"/>
          <a:ext cx="0" cy="0"/>
          <a:chOff x="0" y="0"/>
          <a:chExt cx="0" cy="0"/>
        </a:xfrm>
      </p:grpSpPr>
      <p:pic>
        <p:nvPicPr>
          <p:cNvPr id="584" name="Google Shape;584;p56"/>
          <p:cNvPicPr preferRelativeResize="0"/>
          <p:nvPr/>
        </p:nvPicPr>
        <p:blipFill>
          <a:blip r:embed="rId2">
            <a:alphaModFix/>
          </a:blip>
          <a:stretch>
            <a:fillRect/>
          </a:stretch>
        </p:blipFill>
        <p:spPr>
          <a:xfrm>
            <a:off x="0" y="0"/>
            <a:ext cx="9144003" cy="5143501"/>
          </a:xfrm>
          <a:prstGeom prst="rect">
            <a:avLst/>
          </a:prstGeom>
          <a:noFill/>
          <a:ln>
            <a:noFill/>
          </a:ln>
        </p:spPr>
      </p:pic>
      <p:sp>
        <p:nvSpPr>
          <p:cNvPr id="585" name="Google Shape;585;p56"/>
          <p:cNvSpPr txBox="1"/>
          <p:nvPr/>
        </p:nvSpPr>
        <p:spPr>
          <a:xfrm>
            <a:off x="4099700" y="134775"/>
            <a:ext cx="913500" cy="11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0">
                <a:solidFill>
                  <a:schemeClr val="accent3"/>
                </a:solidFill>
              </a:rPr>
              <a:t>“</a:t>
            </a:r>
            <a:endParaRPr b="1" sz="12000">
              <a:solidFill>
                <a:schemeClr val="accent3"/>
              </a:solidFill>
            </a:endParaRPr>
          </a:p>
        </p:txBody>
      </p:sp>
      <p:sp>
        <p:nvSpPr>
          <p:cNvPr id="586" name="Google Shape;586;p5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587" name="Google Shape;587;p56"/>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588" name="Shape 588"/>
        <p:cNvGrpSpPr/>
        <p:nvPr/>
      </p:nvGrpSpPr>
      <p:grpSpPr>
        <a:xfrm>
          <a:off x="0" y="0"/>
          <a:ext cx="0" cy="0"/>
          <a:chOff x="0" y="0"/>
          <a:chExt cx="0" cy="0"/>
        </a:xfrm>
      </p:grpSpPr>
      <p:pic>
        <p:nvPicPr>
          <p:cNvPr id="589" name="Google Shape;589;p57"/>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590" name="Google Shape;590;p57"/>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591" name="Google Shape;591;p57"/>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592" name="Google Shape;592;p57"/>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93" name="Shape 593"/>
        <p:cNvGrpSpPr/>
        <p:nvPr/>
      </p:nvGrpSpPr>
      <p:grpSpPr>
        <a:xfrm>
          <a:off x="0" y="0"/>
          <a:ext cx="0" cy="0"/>
          <a:chOff x="0" y="0"/>
          <a:chExt cx="0" cy="0"/>
        </a:xfrm>
      </p:grpSpPr>
      <p:pic>
        <p:nvPicPr>
          <p:cNvPr id="594" name="Google Shape;594;p58"/>
          <p:cNvPicPr preferRelativeResize="0"/>
          <p:nvPr/>
        </p:nvPicPr>
        <p:blipFill>
          <a:blip r:embed="rId2">
            <a:alphaModFix/>
          </a:blip>
          <a:stretch>
            <a:fillRect/>
          </a:stretch>
        </p:blipFill>
        <p:spPr>
          <a:xfrm>
            <a:off x="0" y="0"/>
            <a:ext cx="9144003" cy="5143501"/>
          </a:xfrm>
          <a:prstGeom prst="rect">
            <a:avLst/>
          </a:prstGeom>
          <a:noFill/>
          <a:ln>
            <a:noFill/>
          </a:ln>
        </p:spPr>
      </p:pic>
      <p:sp>
        <p:nvSpPr>
          <p:cNvPr id="595" name="Google Shape;595;p58"/>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596" name="Google Shape;596;p58"/>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597" name="Google Shape;597;p58"/>
          <p:cNvSpPr/>
          <p:nvPr>
            <p:ph idx="2" type="pic"/>
          </p:nvPr>
        </p:nvSpPr>
        <p:spPr>
          <a:xfrm>
            <a:off x="1409375" y="3510750"/>
            <a:ext cx="941400" cy="941400"/>
          </a:xfrm>
          <a:prstGeom prst="rect">
            <a:avLst/>
          </a:prstGeom>
          <a:noFill/>
          <a:ln>
            <a:noFill/>
          </a:ln>
        </p:spPr>
      </p:sp>
      <p:sp>
        <p:nvSpPr>
          <p:cNvPr id="598" name="Google Shape;598;p58"/>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599" name="Shape 599"/>
        <p:cNvGrpSpPr/>
        <p:nvPr/>
      </p:nvGrpSpPr>
      <p:grpSpPr>
        <a:xfrm>
          <a:off x="0" y="0"/>
          <a:ext cx="0" cy="0"/>
          <a:chOff x="0" y="0"/>
          <a:chExt cx="0" cy="0"/>
        </a:xfrm>
      </p:grpSpPr>
      <p:sp>
        <p:nvSpPr>
          <p:cNvPr id="600" name="Google Shape;600;p59"/>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601" name="Google Shape;601;p59"/>
          <p:cNvSpPr/>
          <p:nvPr>
            <p:ph idx="2" type="pic"/>
          </p:nvPr>
        </p:nvSpPr>
        <p:spPr>
          <a:xfrm>
            <a:off x="600009" y="572653"/>
            <a:ext cx="2470200" cy="2470200"/>
          </a:xfrm>
          <a:prstGeom prst="rect">
            <a:avLst/>
          </a:prstGeom>
          <a:noFill/>
          <a:ln>
            <a:noFill/>
          </a:ln>
        </p:spPr>
      </p:sp>
      <p:sp>
        <p:nvSpPr>
          <p:cNvPr id="602" name="Google Shape;602;p59"/>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603" name="Google Shape;603;p59"/>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1pPr>
            <a:lvl2pPr indent="-285750" lvl="1" marL="914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2pPr>
            <a:lvl3pPr indent="-285750" lvl="2" marL="1371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3pPr>
            <a:lvl4pPr indent="-285750" lvl="3" marL="1828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4pPr>
            <a:lvl5pPr indent="-285750" lvl="4" marL="22860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5pPr>
            <a:lvl6pPr indent="-285750" lvl="5" marL="27432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6pPr>
            <a:lvl7pPr indent="-285750" lvl="6" marL="32004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7pPr>
            <a:lvl8pPr indent="-285750" lvl="7" marL="36576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8pPr>
            <a:lvl9pPr indent="-285750" lvl="8" marL="4114800" rtl="0">
              <a:spcBef>
                <a:spcPts val="0"/>
              </a:spcBef>
              <a:spcAft>
                <a:spcPts val="0"/>
              </a:spcAft>
              <a:buClr>
                <a:schemeClr val="lt1"/>
              </a:buClr>
              <a:buSzPts val="900"/>
              <a:buFont typeface="Inter"/>
              <a:buChar char="■"/>
              <a:defRPr sz="900">
                <a:solidFill>
                  <a:schemeClr val="lt1"/>
                </a:solidFill>
                <a:latin typeface="Inter"/>
                <a:ea typeface="Inter"/>
                <a:cs typeface="Inter"/>
                <a:sym typeface="Inter"/>
              </a:defRPr>
            </a:lvl9pPr>
          </a:lstStyle>
          <a:p/>
        </p:txBody>
      </p:sp>
      <p:sp>
        <p:nvSpPr>
          <p:cNvPr id="604" name="Google Shape;604;p59"/>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605" name="Google Shape;605;p5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606" name="Google Shape;606;p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607" name="Shape 607"/>
        <p:cNvGrpSpPr/>
        <p:nvPr/>
      </p:nvGrpSpPr>
      <p:grpSpPr>
        <a:xfrm>
          <a:off x="0" y="0"/>
          <a:ext cx="0" cy="0"/>
          <a:chOff x="0" y="0"/>
          <a:chExt cx="0" cy="0"/>
        </a:xfrm>
      </p:grpSpPr>
      <p:sp>
        <p:nvSpPr>
          <p:cNvPr id="608" name="Google Shape;608;p60"/>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609" name="Google Shape;609;p60"/>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31" name="Google Shape;31;p7"/>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32" name="Google Shape;32;p7"/>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33" name="Google Shape;33;p7"/>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610" name="Shape 610"/>
        <p:cNvGrpSpPr/>
        <p:nvPr/>
      </p:nvGrpSpPr>
      <p:grpSpPr>
        <a:xfrm>
          <a:off x="0" y="0"/>
          <a:ext cx="0" cy="0"/>
          <a:chOff x="0" y="0"/>
          <a:chExt cx="0" cy="0"/>
        </a:xfrm>
      </p:grpSpPr>
      <p:sp>
        <p:nvSpPr>
          <p:cNvPr id="611" name="Google Shape;611;p61"/>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612" name="Google Shape;612;p61"/>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613" name="Shape 613"/>
        <p:cNvGrpSpPr/>
        <p:nvPr/>
      </p:nvGrpSpPr>
      <p:grpSpPr>
        <a:xfrm>
          <a:off x="0" y="0"/>
          <a:ext cx="0" cy="0"/>
          <a:chOff x="0" y="0"/>
          <a:chExt cx="0" cy="0"/>
        </a:xfrm>
      </p:grpSpPr>
      <p:sp>
        <p:nvSpPr>
          <p:cNvPr id="614" name="Google Shape;614;p62"/>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15" name="Google Shape;615;p62"/>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616" name="Google Shape;616;p6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17" name="Google Shape;617;p6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618" name="Shape 618"/>
        <p:cNvGrpSpPr/>
        <p:nvPr/>
      </p:nvGrpSpPr>
      <p:grpSpPr>
        <a:xfrm>
          <a:off x="0" y="0"/>
          <a:ext cx="0" cy="0"/>
          <a:chOff x="0" y="0"/>
          <a:chExt cx="0" cy="0"/>
        </a:xfrm>
      </p:grpSpPr>
      <p:sp>
        <p:nvSpPr>
          <p:cNvPr id="619" name="Google Shape;619;p63"/>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63"/>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621" name="Google Shape;621;p63"/>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622" name="Google Shape;622;p6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23" name="Google Shape;623;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624" name="Shape 624"/>
        <p:cNvGrpSpPr/>
        <p:nvPr/>
      </p:nvGrpSpPr>
      <p:grpSpPr>
        <a:xfrm>
          <a:off x="0" y="0"/>
          <a:ext cx="0" cy="0"/>
          <a:chOff x="0" y="0"/>
          <a:chExt cx="0" cy="0"/>
        </a:xfrm>
      </p:grpSpPr>
      <p:sp>
        <p:nvSpPr>
          <p:cNvPr id="625" name="Google Shape;625;p64"/>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26" name="Google Shape;626;p64"/>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627" name="Google Shape;627;p64"/>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28" name="Google Shape;628;p64"/>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629" name="Google Shape;629;p6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30" name="Google Shape;630;p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631" name="Shape 631"/>
        <p:cNvGrpSpPr/>
        <p:nvPr/>
      </p:nvGrpSpPr>
      <p:grpSpPr>
        <a:xfrm>
          <a:off x="0" y="0"/>
          <a:ext cx="0" cy="0"/>
          <a:chOff x="0" y="0"/>
          <a:chExt cx="0" cy="0"/>
        </a:xfrm>
      </p:grpSpPr>
      <p:sp>
        <p:nvSpPr>
          <p:cNvPr id="632" name="Google Shape;632;p65"/>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33" name="Google Shape;633;p65"/>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634" name="Google Shape;634;p65"/>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35" name="Google Shape;635;p65"/>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636" name="Google Shape;636;p65"/>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637" name="Google Shape;637;p65"/>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638" name="Google Shape;638;p6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39" name="Google Shape;639;p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640" name="Shape 640"/>
        <p:cNvGrpSpPr/>
        <p:nvPr/>
      </p:nvGrpSpPr>
      <p:grpSpPr>
        <a:xfrm>
          <a:off x="0" y="0"/>
          <a:ext cx="0" cy="0"/>
          <a:chOff x="0" y="0"/>
          <a:chExt cx="0" cy="0"/>
        </a:xfrm>
      </p:grpSpPr>
      <p:sp>
        <p:nvSpPr>
          <p:cNvPr id="641" name="Google Shape;641;p66"/>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66"/>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43" name="Google Shape;643;p66"/>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644" name="Google Shape;644;p66"/>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45" name="Google Shape;645;p66"/>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646" name="Google Shape;646;p66"/>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647" name="Google Shape;647;p66"/>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648" name="Google Shape;648;p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49" name="Google Shape;649;p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50" name="Shape 650"/>
        <p:cNvGrpSpPr/>
        <p:nvPr/>
      </p:nvGrpSpPr>
      <p:grpSpPr>
        <a:xfrm>
          <a:off x="0" y="0"/>
          <a:ext cx="0" cy="0"/>
          <a:chOff x="0" y="0"/>
          <a:chExt cx="0" cy="0"/>
        </a:xfrm>
      </p:grpSpPr>
      <p:sp>
        <p:nvSpPr>
          <p:cNvPr id="651" name="Google Shape;651;p67"/>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2" name="Google Shape;652;p67"/>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53" name="Google Shape;653;p67"/>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4" name="Google Shape;654;p67"/>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55" name="Google Shape;655;p67"/>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6" name="Google Shape;656;p67"/>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657" name="Google Shape;657;p67"/>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58" name="Google Shape;658;p67"/>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659" name="Google Shape;659;p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60" name="Google Shape;660;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661" name="Shape 661"/>
        <p:cNvGrpSpPr/>
        <p:nvPr/>
      </p:nvGrpSpPr>
      <p:grpSpPr>
        <a:xfrm>
          <a:off x="0" y="0"/>
          <a:ext cx="0" cy="0"/>
          <a:chOff x="0" y="0"/>
          <a:chExt cx="0" cy="0"/>
        </a:xfrm>
      </p:grpSpPr>
      <p:sp>
        <p:nvSpPr>
          <p:cNvPr id="662" name="Google Shape;662;p68"/>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63" name="Google Shape;663;p68"/>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64" name="Google Shape;664;p68"/>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65" name="Google Shape;665;p68"/>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66" name="Google Shape;666;p68"/>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67" name="Google Shape;667;p68"/>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668" name="Google Shape;668;p68"/>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669" name="Google Shape;669;p68"/>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670" name="Google Shape;670;p6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71" name="Google Shape;671;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72" name="Shape 672"/>
        <p:cNvGrpSpPr/>
        <p:nvPr/>
      </p:nvGrpSpPr>
      <p:grpSpPr>
        <a:xfrm>
          <a:off x="0" y="0"/>
          <a:ext cx="0" cy="0"/>
          <a:chOff x="0" y="0"/>
          <a:chExt cx="0" cy="0"/>
        </a:xfrm>
      </p:grpSpPr>
      <p:sp>
        <p:nvSpPr>
          <p:cNvPr id="673" name="Google Shape;673;p69"/>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74" name="Google Shape;674;p69"/>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675" name="Google Shape;675;p69"/>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6" name="Google Shape;676;p69"/>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7" name="Google Shape;677;p69"/>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8" name="Google Shape;678;p69"/>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79" name="Google Shape;679;p69"/>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80" name="Google Shape;680;p69"/>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81" name="Google Shape;681;p69"/>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2" name="Google Shape;682;p69"/>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3" name="Google Shape;683;p69"/>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4" name="Google Shape;684;p69"/>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5" name="Google Shape;685;p69"/>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6" name="Google Shape;686;p69"/>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87" name="Google Shape;687;p69"/>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88" name="Google Shape;688;p69"/>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89" name="Google Shape;689;p69"/>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90" name="Google Shape;690;p69"/>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91" name="Google Shape;691;p69"/>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92" name="Google Shape;692;p69"/>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693" name="Google Shape;693;p69"/>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94" name="Google Shape;694;p69"/>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95" name="Google Shape;695;p69"/>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96" name="Google Shape;696;p69"/>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697" name="Google Shape;697;p69"/>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698" name="Google Shape;698;p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699" name="Google Shape;699;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700" name="Shape 700"/>
        <p:cNvGrpSpPr/>
        <p:nvPr/>
      </p:nvGrpSpPr>
      <p:grpSpPr>
        <a:xfrm>
          <a:off x="0" y="0"/>
          <a:ext cx="0" cy="0"/>
          <a:chOff x="0" y="0"/>
          <a:chExt cx="0" cy="0"/>
        </a:xfrm>
      </p:grpSpPr>
      <p:sp>
        <p:nvSpPr>
          <p:cNvPr id="701" name="Google Shape;701;p70"/>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702" name="Google Shape;702;p70"/>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703" name="Google Shape;703;p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704" name="Google Shape;704;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36" name="Google Shape;36;p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300"/>
              <a:buNone/>
              <a:defRPr sz="1300">
                <a:solidFill>
                  <a:srgbClr val="C9F227"/>
                </a:solidFill>
              </a:defRPr>
            </a:lvl2pPr>
            <a:lvl3pPr lvl="2">
              <a:spcBef>
                <a:spcPts val="0"/>
              </a:spcBef>
              <a:spcAft>
                <a:spcPts val="0"/>
              </a:spcAft>
              <a:buClr>
                <a:srgbClr val="C9F227"/>
              </a:buClr>
              <a:buSzPts val="1300"/>
              <a:buNone/>
              <a:defRPr sz="1300">
                <a:solidFill>
                  <a:srgbClr val="C9F227"/>
                </a:solidFill>
              </a:defRPr>
            </a:lvl3pPr>
            <a:lvl4pPr lvl="3">
              <a:spcBef>
                <a:spcPts val="0"/>
              </a:spcBef>
              <a:spcAft>
                <a:spcPts val="0"/>
              </a:spcAft>
              <a:buClr>
                <a:srgbClr val="C9F227"/>
              </a:buClr>
              <a:buSzPts val="1300"/>
              <a:buNone/>
              <a:defRPr sz="1300">
                <a:solidFill>
                  <a:srgbClr val="C9F227"/>
                </a:solidFill>
              </a:defRPr>
            </a:lvl4pPr>
            <a:lvl5pPr lvl="4">
              <a:spcBef>
                <a:spcPts val="0"/>
              </a:spcBef>
              <a:spcAft>
                <a:spcPts val="0"/>
              </a:spcAft>
              <a:buClr>
                <a:srgbClr val="C9F227"/>
              </a:buClr>
              <a:buSzPts val="1300"/>
              <a:buNone/>
              <a:defRPr sz="1300">
                <a:solidFill>
                  <a:srgbClr val="C9F227"/>
                </a:solidFill>
              </a:defRPr>
            </a:lvl5pPr>
            <a:lvl6pPr lvl="5">
              <a:spcBef>
                <a:spcPts val="0"/>
              </a:spcBef>
              <a:spcAft>
                <a:spcPts val="0"/>
              </a:spcAft>
              <a:buClr>
                <a:srgbClr val="C9F227"/>
              </a:buClr>
              <a:buSzPts val="1300"/>
              <a:buNone/>
              <a:defRPr sz="1300">
                <a:solidFill>
                  <a:srgbClr val="C9F227"/>
                </a:solidFill>
              </a:defRPr>
            </a:lvl6pPr>
            <a:lvl7pPr lvl="6">
              <a:spcBef>
                <a:spcPts val="0"/>
              </a:spcBef>
              <a:spcAft>
                <a:spcPts val="0"/>
              </a:spcAft>
              <a:buClr>
                <a:srgbClr val="C9F227"/>
              </a:buClr>
              <a:buSzPts val="1300"/>
              <a:buNone/>
              <a:defRPr sz="1300">
                <a:solidFill>
                  <a:srgbClr val="C9F227"/>
                </a:solidFill>
              </a:defRPr>
            </a:lvl7pPr>
            <a:lvl8pPr lvl="7">
              <a:spcBef>
                <a:spcPts val="0"/>
              </a:spcBef>
              <a:spcAft>
                <a:spcPts val="0"/>
              </a:spcAft>
              <a:buClr>
                <a:srgbClr val="C9F227"/>
              </a:buClr>
              <a:buSzPts val="1300"/>
              <a:buNone/>
              <a:defRPr sz="1300">
                <a:solidFill>
                  <a:srgbClr val="C9F227"/>
                </a:solidFill>
              </a:defRPr>
            </a:lvl8pPr>
            <a:lvl9pPr lvl="8">
              <a:spcBef>
                <a:spcPts val="0"/>
              </a:spcBef>
              <a:spcAft>
                <a:spcPts val="0"/>
              </a:spcAft>
              <a:buClr>
                <a:srgbClr val="C9F227"/>
              </a:buClr>
              <a:buSzPts val="1300"/>
              <a:buNone/>
              <a:defRPr sz="1300">
                <a:solidFill>
                  <a:srgbClr val="C9F227"/>
                </a:solidFill>
              </a:defRPr>
            </a:lvl9pPr>
          </a:lstStyle>
          <a:p/>
        </p:txBody>
      </p:sp>
      <p:pic>
        <p:nvPicPr>
          <p:cNvPr id="37" name="Google Shape;37;p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38" name="Google Shape;38;p8"/>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39" name="Google Shape;39;p8"/>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40" name="Google Shape;40;p8"/>
          <p:cNvSpPr/>
          <p:nvPr>
            <p:ph idx="4" type="pic"/>
          </p:nvPr>
        </p:nvSpPr>
        <p:spPr>
          <a:xfrm>
            <a:off x="6070828" y="722615"/>
            <a:ext cx="876000" cy="876000"/>
          </a:xfrm>
          <a:prstGeom prst="roundRect">
            <a:avLst>
              <a:gd fmla="val 6361" name="adj"/>
            </a:avLst>
          </a:prstGeom>
          <a:noFill/>
          <a:ln>
            <a:noFill/>
          </a:ln>
        </p:spPr>
      </p:sp>
      <p:sp>
        <p:nvSpPr>
          <p:cNvPr id="41" name="Google Shape;41;p8"/>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42" name="Google Shape;42;p8"/>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43" name="Google Shape;43;p8"/>
          <p:cNvSpPr/>
          <p:nvPr>
            <p:ph idx="7" type="pic"/>
          </p:nvPr>
        </p:nvSpPr>
        <p:spPr>
          <a:xfrm>
            <a:off x="6070828" y="2818940"/>
            <a:ext cx="876000" cy="876000"/>
          </a:xfrm>
          <a:prstGeom prst="roundRect">
            <a:avLst>
              <a:gd fmla="val 6361" name="adj"/>
            </a:avLst>
          </a:prstGeom>
          <a:noFill/>
          <a:ln>
            <a:noFill/>
          </a:ln>
        </p:spPr>
      </p:sp>
      <p:sp>
        <p:nvSpPr>
          <p:cNvPr id="44" name="Google Shape;44;p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705" name="Shape 705"/>
        <p:cNvGrpSpPr/>
        <p:nvPr/>
      </p:nvGrpSpPr>
      <p:grpSpPr>
        <a:xfrm>
          <a:off x="0" y="0"/>
          <a:ext cx="0" cy="0"/>
          <a:chOff x="0" y="0"/>
          <a:chExt cx="0" cy="0"/>
        </a:xfrm>
      </p:grpSpPr>
      <p:sp>
        <p:nvSpPr>
          <p:cNvPr id="706" name="Google Shape;706;p71"/>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707" name="Google Shape;707;p71"/>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708" name="Google Shape;708;p71"/>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709" name="Google Shape;709;p71"/>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710" name="Google Shape;710;p7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711" name="Google Shape;711;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12" name="Shape 712"/>
        <p:cNvGrpSpPr/>
        <p:nvPr/>
      </p:nvGrpSpPr>
      <p:grpSpPr>
        <a:xfrm>
          <a:off x="0" y="0"/>
          <a:ext cx="0" cy="0"/>
          <a:chOff x="0" y="0"/>
          <a:chExt cx="0" cy="0"/>
        </a:xfrm>
      </p:grpSpPr>
      <p:sp>
        <p:nvSpPr>
          <p:cNvPr id="713" name="Google Shape;713;p72"/>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14" name="Google Shape;714;p72"/>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15" name="Google Shape;715;p72"/>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16" name="Google Shape;716;p72"/>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717" name="Google Shape;717;p72"/>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718" name="Google Shape;718;p72"/>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719" name="Google Shape;719;p72"/>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20" name="Google Shape;720;p72"/>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21" name="Google Shape;721;p72"/>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722" name="Google Shape;722;p72"/>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723" name="Google Shape;723;p72"/>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724" name="Google Shape;724;p72"/>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725" name="Google Shape;725;p72"/>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726" name="Google Shape;726;p72"/>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727" name="Google Shape;727;p72"/>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728" name="Google Shape;728;p72"/>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729" name="Google Shape;729;p72"/>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30" name="Google Shape;730;p72"/>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31" name="Google Shape;731;p72"/>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732" name="Google Shape;732;p72"/>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733" name="Shape 733"/>
        <p:cNvGrpSpPr/>
        <p:nvPr/>
      </p:nvGrpSpPr>
      <p:grpSpPr>
        <a:xfrm>
          <a:off x="0" y="0"/>
          <a:ext cx="0" cy="0"/>
          <a:chOff x="0" y="0"/>
          <a:chExt cx="0" cy="0"/>
        </a:xfrm>
      </p:grpSpPr>
      <p:sp>
        <p:nvSpPr>
          <p:cNvPr id="734" name="Google Shape;734;p73"/>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735" name="Google Shape;735;p73"/>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736" name="Google Shape;736;p73"/>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737" name="Google Shape;737;p73"/>
          <p:cNvSpPr/>
          <p:nvPr>
            <p:ph idx="3" type="pic"/>
          </p:nvPr>
        </p:nvSpPr>
        <p:spPr>
          <a:xfrm>
            <a:off x="0" y="0"/>
            <a:ext cx="4572000" cy="2571900"/>
          </a:xfrm>
          <a:prstGeom prst="rect">
            <a:avLst/>
          </a:prstGeom>
          <a:noFill/>
          <a:ln>
            <a:noFill/>
          </a:ln>
        </p:spPr>
      </p:sp>
      <p:pic>
        <p:nvPicPr>
          <p:cNvPr id="738" name="Google Shape;738;p7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739" name="Google Shape;739;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740" name="Shape 740"/>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2">
  <p:cSld name="CUSTOM_2_2_4">
    <p:spTree>
      <p:nvGrpSpPr>
        <p:cNvPr id="741" name="Shape 741"/>
        <p:cNvGrpSpPr/>
        <p:nvPr/>
      </p:nvGrpSpPr>
      <p:grpSpPr>
        <a:xfrm>
          <a:off x="0" y="0"/>
          <a:ext cx="0" cy="0"/>
          <a:chOff x="0" y="0"/>
          <a:chExt cx="0" cy="0"/>
        </a:xfrm>
      </p:grpSpPr>
      <p:sp>
        <p:nvSpPr>
          <p:cNvPr id="742" name="Google Shape;742;p7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43" name="Google Shape;743;p7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744" name="Google Shape;744;p7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745" name="Google Shape;745;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46" name="Google Shape;746;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747" name="Google Shape;747;p7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748" name="Google Shape;748;p7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50" name="Shape 750"/>
        <p:cNvGrpSpPr/>
        <p:nvPr/>
      </p:nvGrpSpPr>
      <p:grpSpPr>
        <a:xfrm>
          <a:off x="0" y="0"/>
          <a:ext cx="0" cy="0"/>
          <a:chOff x="0" y="0"/>
          <a:chExt cx="0" cy="0"/>
        </a:xfrm>
      </p:grpSpPr>
      <p:sp>
        <p:nvSpPr>
          <p:cNvPr id="751" name="Google Shape;751;p77"/>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752" name="Google Shape;752;p77"/>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53" name="Google Shape;753;p77"/>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754" name="Shape 754"/>
        <p:cNvGrpSpPr/>
        <p:nvPr/>
      </p:nvGrpSpPr>
      <p:grpSpPr>
        <a:xfrm>
          <a:off x="0" y="0"/>
          <a:ext cx="0" cy="0"/>
          <a:chOff x="0" y="0"/>
          <a:chExt cx="0" cy="0"/>
        </a:xfrm>
      </p:grpSpPr>
      <p:sp>
        <p:nvSpPr>
          <p:cNvPr id="755" name="Google Shape;755;p78"/>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756" name="Google Shape;756;p78"/>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57" name="Google Shape;757;p78"/>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758" name="Shape 758"/>
        <p:cNvGrpSpPr/>
        <p:nvPr/>
      </p:nvGrpSpPr>
      <p:grpSpPr>
        <a:xfrm>
          <a:off x="0" y="0"/>
          <a:ext cx="0" cy="0"/>
          <a:chOff x="0" y="0"/>
          <a:chExt cx="0" cy="0"/>
        </a:xfrm>
      </p:grpSpPr>
      <p:pic>
        <p:nvPicPr>
          <p:cNvPr id="759" name="Google Shape;759;p79"/>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760" name="Google Shape;760;p79"/>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761" name="Google Shape;761;p79"/>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762" name="Google Shape;762;p79"/>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63" name="Shape 763"/>
        <p:cNvGrpSpPr/>
        <p:nvPr/>
      </p:nvGrpSpPr>
      <p:grpSpPr>
        <a:xfrm>
          <a:off x="0" y="0"/>
          <a:ext cx="0" cy="0"/>
          <a:chOff x="0" y="0"/>
          <a:chExt cx="0" cy="0"/>
        </a:xfrm>
      </p:grpSpPr>
      <p:pic>
        <p:nvPicPr>
          <p:cNvPr id="764" name="Google Shape;764;p80"/>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65" name="Google Shape;765;p80"/>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766" name="Google Shape;766;p80"/>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67" name="Google Shape;767;p80"/>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68" name="Shape 768"/>
        <p:cNvGrpSpPr/>
        <p:nvPr/>
      </p:nvGrpSpPr>
      <p:grpSpPr>
        <a:xfrm>
          <a:off x="0" y="0"/>
          <a:ext cx="0" cy="0"/>
          <a:chOff x="0" y="0"/>
          <a:chExt cx="0" cy="0"/>
        </a:xfrm>
      </p:grpSpPr>
      <p:pic>
        <p:nvPicPr>
          <p:cNvPr id="769" name="Google Shape;769;p81"/>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770" name="Google Shape;770;p81"/>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71" name="Google Shape;771;p81"/>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772" name="Google Shape;772;p81"/>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45" name="Shape 45"/>
        <p:cNvGrpSpPr/>
        <p:nvPr/>
      </p:nvGrpSpPr>
      <p:grpSpPr>
        <a:xfrm>
          <a:off x="0" y="0"/>
          <a:ext cx="0" cy="0"/>
          <a:chOff x="0" y="0"/>
          <a:chExt cx="0" cy="0"/>
        </a:xfrm>
      </p:grpSpPr>
      <p:sp>
        <p:nvSpPr>
          <p:cNvPr id="46" name="Google Shape;46;p9"/>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47" name="Google Shape;47;p9"/>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48" name="Google Shape;48;p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49" name="Google Shape;49;p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50" name="Google Shape;50;p9"/>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1" name="Google Shape;51;p9"/>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2" name="Google Shape;52;p9"/>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53" name="Google Shape;53;p9"/>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4" name="Google Shape;54;p9"/>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55" name="Google Shape;55;p9"/>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56" name="Google Shape;56;p9"/>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57" name="Google Shape;57;p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58" name="Google Shape;58;p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73" name="Shape 773"/>
        <p:cNvGrpSpPr/>
        <p:nvPr/>
      </p:nvGrpSpPr>
      <p:grpSpPr>
        <a:xfrm>
          <a:off x="0" y="0"/>
          <a:ext cx="0" cy="0"/>
          <a:chOff x="0" y="0"/>
          <a:chExt cx="0" cy="0"/>
        </a:xfrm>
      </p:grpSpPr>
      <p:pic>
        <p:nvPicPr>
          <p:cNvPr id="774" name="Google Shape;774;p82"/>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75" name="Google Shape;775;p82"/>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76" name="Google Shape;776;p82"/>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777" name="Google Shape;777;p82"/>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778" name="Shape 778"/>
        <p:cNvGrpSpPr/>
        <p:nvPr/>
      </p:nvGrpSpPr>
      <p:grpSpPr>
        <a:xfrm>
          <a:off x="0" y="0"/>
          <a:ext cx="0" cy="0"/>
          <a:chOff x="0" y="0"/>
          <a:chExt cx="0" cy="0"/>
        </a:xfrm>
      </p:grpSpPr>
      <p:sp>
        <p:nvSpPr>
          <p:cNvPr id="779" name="Google Shape;779;p83"/>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80" name="Google Shape;780;p83"/>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781" name="Google Shape;781;p8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82" name="Google Shape;782;p83"/>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83" name="Google Shape;783;p83"/>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84" name="Google Shape;784;p83"/>
          <p:cNvSpPr/>
          <p:nvPr>
            <p:ph idx="4" type="pic"/>
          </p:nvPr>
        </p:nvSpPr>
        <p:spPr>
          <a:xfrm>
            <a:off x="6070828" y="722615"/>
            <a:ext cx="876000" cy="876000"/>
          </a:xfrm>
          <a:prstGeom prst="roundRect">
            <a:avLst>
              <a:gd fmla="val 6361" name="adj"/>
            </a:avLst>
          </a:prstGeom>
          <a:noFill/>
          <a:ln>
            <a:noFill/>
          </a:ln>
        </p:spPr>
      </p:sp>
      <p:sp>
        <p:nvSpPr>
          <p:cNvPr id="785" name="Google Shape;785;p83"/>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86" name="Google Shape;786;p83"/>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87" name="Google Shape;787;p83"/>
          <p:cNvSpPr/>
          <p:nvPr>
            <p:ph idx="7" type="pic"/>
          </p:nvPr>
        </p:nvSpPr>
        <p:spPr>
          <a:xfrm>
            <a:off x="6070828" y="2818940"/>
            <a:ext cx="876000" cy="876000"/>
          </a:xfrm>
          <a:prstGeom prst="roundRect">
            <a:avLst>
              <a:gd fmla="val 6361" name="adj"/>
            </a:avLst>
          </a:prstGeom>
          <a:noFill/>
          <a:ln>
            <a:noFill/>
          </a:ln>
        </p:spPr>
      </p:sp>
      <p:sp>
        <p:nvSpPr>
          <p:cNvPr id="788" name="Google Shape;788;p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789" name="Shape 789"/>
        <p:cNvGrpSpPr/>
        <p:nvPr/>
      </p:nvGrpSpPr>
      <p:grpSpPr>
        <a:xfrm>
          <a:off x="0" y="0"/>
          <a:ext cx="0" cy="0"/>
          <a:chOff x="0" y="0"/>
          <a:chExt cx="0" cy="0"/>
        </a:xfrm>
      </p:grpSpPr>
      <p:sp>
        <p:nvSpPr>
          <p:cNvPr id="790" name="Google Shape;790;p84"/>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91" name="Google Shape;791;p84"/>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92" name="Google Shape;792;p84"/>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793" name="Google Shape;793;p84"/>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794" name="Google Shape;794;p84"/>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795" name="Google Shape;795;p84"/>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796" name="Google Shape;796;p84"/>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97" name="Google Shape;797;p84"/>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798" name="Google Shape;798;p84"/>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799" name="Google Shape;799;p84"/>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00" name="Google Shape;800;p84"/>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801" name="Google Shape;801;p8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02" name="Google Shape;802;p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803" name="Shape 803"/>
        <p:cNvGrpSpPr/>
        <p:nvPr/>
      </p:nvGrpSpPr>
      <p:grpSpPr>
        <a:xfrm>
          <a:off x="0" y="0"/>
          <a:ext cx="0" cy="0"/>
          <a:chOff x="0" y="0"/>
          <a:chExt cx="0" cy="0"/>
        </a:xfrm>
      </p:grpSpPr>
      <p:sp>
        <p:nvSpPr>
          <p:cNvPr id="804" name="Google Shape;804;p85"/>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05" name="Google Shape;805;p85"/>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06" name="Google Shape;806;p85"/>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07" name="Google Shape;807;p85"/>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808" name="Google Shape;808;p85"/>
          <p:cNvSpPr/>
          <p:nvPr>
            <p:ph idx="4" type="pic"/>
          </p:nvPr>
        </p:nvSpPr>
        <p:spPr>
          <a:xfrm>
            <a:off x="380763" y="2571738"/>
            <a:ext cx="724200" cy="724200"/>
          </a:xfrm>
          <a:prstGeom prst="roundRect">
            <a:avLst>
              <a:gd fmla="val 6361" name="adj"/>
            </a:avLst>
          </a:prstGeom>
          <a:noFill/>
          <a:ln>
            <a:noFill/>
          </a:ln>
        </p:spPr>
      </p:sp>
      <p:sp>
        <p:nvSpPr>
          <p:cNvPr id="809" name="Google Shape;809;p85"/>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10" name="Google Shape;810;p85"/>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11" name="Google Shape;811;p85"/>
          <p:cNvSpPr/>
          <p:nvPr>
            <p:ph idx="7" type="pic"/>
          </p:nvPr>
        </p:nvSpPr>
        <p:spPr>
          <a:xfrm>
            <a:off x="2104963" y="2571738"/>
            <a:ext cx="724200" cy="724200"/>
          </a:xfrm>
          <a:prstGeom prst="roundRect">
            <a:avLst>
              <a:gd fmla="val 6361" name="adj"/>
            </a:avLst>
          </a:prstGeom>
          <a:noFill/>
          <a:ln>
            <a:noFill/>
          </a:ln>
        </p:spPr>
      </p:sp>
      <p:sp>
        <p:nvSpPr>
          <p:cNvPr id="812" name="Google Shape;812;p85"/>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13" name="Google Shape;813;p85"/>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14" name="Google Shape;814;p85"/>
          <p:cNvSpPr/>
          <p:nvPr>
            <p:ph idx="13" type="pic"/>
          </p:nvPr>
        </p:nvSpPr>
        <p:spPr>
          <a:xfrm>
            <a:off x="3874163" y="2571738"/>
            <a:ext cx="724200" cy="724200"/>
          </a:xfrm>
          <a:prstGeom prst="roundRect">
            <a:avLst>
              <a:gd fmla="val 6361" name="adj"/>
            </a:avLst>
          </a:prstGeom>
          <a:noFill/>
          <a:ln>
            <a:noFill/>
          </a:ln>
        </p:spPr>
      </p:sp>
      <p:sp>
        <p:nvSpPr>
          <p:cNvPr id="815" name="Google Shape;815;p85"/>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16" name="Google Shape;816;p85"/>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17" name="Google Shape;817;p85"/>
          <p:cNvSpPr/>
          <p:nvPr>
            <p:ph idx="16" type="pic"/>
          </p:nvPr>
        </p:nvSpPr>
        <p:spPr>
          <a:xfrm>
            <a:off x="5643363" y="2571738"/>
            <a:ext cx="724200" cy="724200"/>
          </a:xfrm>
          <a:prstGeom prst="roundRect">
            <a:avLst>
              <a:gd fmla="val 6361" name="adj"/>
            </a:avLst>
          </a:prstGeom>
          <a:noFill/>
          <a:ln>
            <a:noFill/>
          </a:ln>
        </p:spPr>
      </p:sp>
      <p:sp>
        <p:nvSpPr>
          <p:cNvPr id="818" name="Google Shape;818;p85"/>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19" name="Google Shape;819;p85"/>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20" name="Google Shape;820;p85"/>
          <p:cNvSpPr/>
          <p:nvPr>
            <p:ph idx="19" type="pic"/>
          </p:nvPr>
        </p:nvSpPr>
        <p:spPr>
          <a:xfrm>
            <a:off x="7412563" y="2571738"/>
            <a:ext cx="724200" cy="724200"/>
          </a:xfrm>
          <a:prstGeom prst="roundRect">
            <a:avLst>
              <a:gd fmla="val 6361" name="adj"/>
            </a:avLst>
          </a:prstGeom>
          <a:noFill/>
          <a:ln>
            <a:noFill/>
          </a:ln>
        </p:spPr>
      </p:sp>
      <p:pic>
        <p:nvPicPr>
          <p:cNvPr id="821" name="Google Shape;821;p8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22" name="Google Shape;822;p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823" name="Shape 823"/>
        <p:cNvGrpSpPr/>
        <p:nvPr/>
      </p:nvGrpSpPr>
      <p:grpSpPr>
        <a:xfrm>
          <a:off x="0" y="0"/>
          <a:ext cx="0" cy="0"/>
          <a:chOff x="0" y="0"/>
          <a:chExt cx="0" cy="0"/>
        </a:xfrm>
      </p:grpSpPr>
      <p:sp>
        <p:nvSpPr>
          <p:cNvPr id="824" name="Google Shape;824;p86"/>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25" name="Google Shape;825;p86"/>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26" name="Google Shape;826;p86"/>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27" name="Google Shape;827;p8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28" name="Google Shape;828;p86"/>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29" name="Google Shape;829;p86"/>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30" name="Google Shape;830;p86"/>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31" name="Google Shape;831;p86"/>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32" name="Google Shape;832;p86"/>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33" name="Google Shape;833;p86"/>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34" name="Google Shape;834;p86"/>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35" name="Google Shape;835;p86"/>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36" name="Google Shape;836;p86"/>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37" name="Google Shape;837;p86"/>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838" name="Google Shape;838;p8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39" name="Google Shape;839;p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840" name="Shape 840"/>
        <p:cNvGrpSpPr/>
        <p:nvPr/>
      </p:nvGrpSpPr>
      <p:grpSpPr>
        <a:xfrm>
          <a:off x="0" y="0"/>
          <a:ext cx="0" cy="0"/>
          <a:chOff x="0" y="0"/>
          <a:chExt cx="0" cy="0"/>
        </a:xfrm>
      </p:grpSpPr>
      <p:sp>
        <p:nvSpPr>
          <p:cNvPr id="841" name="Google Shape;841;p87"/>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42" name="Google Shape;842;p87"/>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43" name="Google Shape;843;p87"/>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44" name="Google Shape;844;p87"/>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45" name="Google Shape;845;p87"/>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46" name="Google Shape;846;p87"/>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47" name="Google Shape;847;p87"/>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48" name="Google Shape;848;p87"/>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49" name="Google Shape;849;p87"/>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50" name="Google Shape;850;p87"/>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51" name="Google Shape;851;p8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52" name="Google Shape;852;p87"/>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53" name="Google Shape;853;p87"/>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54" name="Google Shape;854;p87"/>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55" name="Google Shape;855;p87"/>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56" name="Google Shape;856;p87"/>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57" name="Google Shape;857;p87"/>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58" name="Google Shape;858;p87"/>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59" name="Google Shape;859;p87"/>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60" name="Google Shape;860;p87"/>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861" name="Google Shape;861;p8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62" name="Google Shape;862;p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863" name="Shape 863"/>
        <p:cNvGrpSpPr/>
        <p:nvPr/>
      </p:nvGrpSpPr>
      <p:grpSpPr>
        <a:xfrm>
          <a:off x="0" y="0"/>
          <a:ext cx="0" cy="0"/>
          <a:chOff x="0" y="0"/>
          <a:chExt cx="0" cy="0"/>
        </a:xfrm>
      </p:grpSpPr>
      <p:pic>
        <p:nvPicPr>
          <p:cNvPr id="864" name="Google Shape;864;p88"/>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865" name="Google Shape;865;p88"/>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866" name="Google Shape;866;p88"/>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867" name="Google Shape;867;p88"/>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68" name="Shape 868"/>
        <p:cNvGrpSpPr/>
        <p:nvPr/>
      </p:nvGrpSpPr>
      <p:grpSpPr>
        <a:xfrm>
          <a:off x="0" y="0"/>
          <a:ext cx="0" cy="0"/>
          <a:chOff x="0" y="0"/>
          <a:chExt cx="0" cy="0"/>
        </a:xfrm>
      </p:grpSpPr>
      <p:sp>
        <p:nvSpPr>
          <p:cNvPr id="869" name="Google Shape;869;p89"/>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70" name="Google Shape;870;p89"/>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71" name="Google Shape;871;p89"/>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872" name="Google Shape;872;p89"/>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873" name="Google Shape;873;p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74" name="Google Shape;874;p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75" name="Shape 875"/>
        <p:cNvGrpSpPr/>
        <p:nvPr/>
      </p:nvGrpSpPr>
      <p:grpSpPr>
        <a:xfrm>
          <a:off x="0" y="0"/>
          <a:ext cx="0" cy="0"/>
          <a:chOff x="0" y="0"/>
          <a:chExt cx="0" cy="0"/>
        </a:xfrm>
      </p:grpSpPr>
      <p:sp>
        <p:nvSpPr>
          <p:cNvPr id="876" name="Google Shape;876;p90"/>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877" name="Google Shape;877;p90"/>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878" name="Google Shape;878;p90"/>
          <p:cNvSpPr/>
          <p:nvPr>
            <p:ph idx="2" type="pic"/>
          </p:nvPr>
        </p:nvSpPr>
        <p:spPr>
          <a:xfrm>
            <a:off x="94" y="0"/>
            <a:ext cx="3507900" cy="5143500"/>
          </a:xfrm>
          <a:prstGeom prst="rect">
            <a:avLst/>
          </a:prstGeom>
          <a:noFill/>
          <a:ln>
            <a:noFill/>
          </a:ln>
        </p:spPr>
      </p:sp>
      <p:sp>
        <p:nvSpPr>
          <p:cNvPr id="879" name="Google Shape;879;p90"/>
          <p:cNvSpPr txBox="1"/>
          <p:nvPr>
            <p:ph idx="3" type="subTitle"/>
          </p:nvPr>
        </p:nvSpPr>
        <p:spPr>
          <a:xfrm>
            <a:off x="4001175"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100"/>
              <a:buFont typeface="JetBrains Mono"/>
              <a:buNone/>
              <a:defRPr b="1" sz="1100">
                <a:solidFill>
                  <a:schemeClr val="accent2"/>
                </a:solidFill>
                <a:latin typeface="JetBrains Mono"/>
                <a:ea typeface="JetBrains Mono"/>
                <a:cs typeface="JetBrains Mono"/>
                <a:sym typeface="JetBrains Mono"/>
              </a:defRPr>
            </a:lvl9pPr>
          </a:lstStyle>
          <a:p/>
        </p:txBody>
      </p:sp>
      <p:sp>
        <p:nvSpPr>
          <p:cNvPr id="880" name="Google Shape;880;p90"/>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881" name="Google Shape;881;p90"/>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882" name="Google Shape;882;p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83" name="Google Shape;883;p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884" name="Shape 884"/>
        <p:cNvGrpSpPr/>
        <p:nvPr/>
      </p:nvGrpSpPr>
      <p:grpSpPr>
        <a:xfrm>
          <a:off x="0" y="0"/>
          <a:ext cx="0" cy="0"/>
          <a:chOff x="0" y="0"/>
          <a:chExt cx="0" cy="0"/>
        </a:xfrm>
      </p:grpSpPr>
      <p:sp>
        <p:nvSpPr>
          <p:cNvPr id="885" name="Google Shape;885;p91"/>
          <p:cNvSpPr/>
          <p:nvPr>
            <p:ph idx="2" type="pic"/>
          </p:nvPr>
        </p:nvSpPr>
        <p:spPr>
          <a:xfrm>
            <a:off x="666325" y="516600"/>
            <a:ext cx="2684400" cy="2552700"/>
          </a:xfrm>
          <a:prstGeom prst="roundRect">
            <a:avLst>
              <a:gd fmla="val 3520" name="adj"/>
            </a:avLst>
          </a:prstGeom>
          <a:noFill/>
          <a:ln>
            <a:noFill/>
          </a:ln>
        </p:spPr>
      </p:sp>
      <p:sp>
        <p:nvSpPr>
          <p:cNvPr id="886" name="Google Shape;886;p91"/>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887" name="Google Shape;887;p91"/>
          <p:cNvSpPr txBox="1"/>
          <p:nvPr>
            <p:ph idx="1" type="subTitle"/>
          </p:nvPr>
        </p:nvSpPr>
        <p:spPr>
          <a:xfrm>
            <a:off x="4001171" y="538450"/>
            <a:ext cx="30666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100"/>
              <a:buFont typeface="JetBrains Mono"/>
              <a:buNone/>
              <a:defRPr b="1" sz="1100">
                <a:solidFill>
                  <a:srgbClr val="C9F227"/>
                </a:solidFill>
                <a:latin typeface="JetBrains Mono"/>
                <a:ea typeface="JetBrains Mono"/>
                <a:cs typeface="JetBrains Mono"/>
                <a:sym typeface="JetBrains Mono"/>
              </a:defRPr>
            </a:lvl9pPr>
          </a:lstStyle>
          <a:p/>
        </p:txBody>
      </p:sp>
      <p:sp>
        <p:nvSpPr>
          <p:cNvPr id="888" name="Google Shape;888;p91"/>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889" name="Google Shape;889;p91"/>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890" name="Google Shape;890;p91"/>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891" name="Google Shape;891;p91"/>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92" name="Google Shape;892;p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59" name="Shape 59"/>
        <p:cNvGrpSpPr/>
        <p:nvPr/>
      </p:nvGrpSpPr>
      <p:grpSpPr>
        <a:xfrm>
          <a:off x="0" y="0"/>
          <a:ext cx="0" cy="0"/>
          <a:chOff x="0" y="0"/>
          <a:chExt cx="0" cy="0"/>
        </a:xfrm>
      </p:grpSpPr>
      <p:sp>
        <p:nvSpPr>
          <p:cNvPr id="60" name="Google Shape;60;p10"/>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1" name="Google Shape;61;p1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62" name="Google Shape;62;p10"/>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63" name="Google Shape;63;p10"/>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64" name="Google Shape;64;p10"/>
          <p:cNvSpPr/>
          <p:nvPr>
            <p:ph idx="4" type="pic"/>
          </p:nvPr>
        </p:nvSpPr>
        <p:spPr>
          <a:xfrm>
            <a:off x="380763" y="2571738"/>
            <a:ext cx="724200" cy="724200"/>
          </a:xfrm>
          <a:prstGeom prst="roundRect">
            <a:avLst>
              <a:gd fmla="val 6361" name="adj"/>
            </a:avLst>
          </a:prstGeom>
          <a:noFill/>
          <a:ln>
            <a:noFill/>
          </a:ln>
        </p:spPr>
      </p:sp>
      <p:sp>
        <p:nvSpPr>
          <p:cNvPr id="65" name="Google Shape;65;p10"/>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6" name="Google Shape;66;p10"/>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67" name="Google Shape;67;p10"/>
          <p:cNvSpPr/>
          <p:nvPr>
            <p:ph idx="7" type="pic"/>
          </p:nvPr>
        </p:nvSpPr>
        <p:spPr>
          <a:xfrm>
            <a:off x="2104963" y="2571738"/>
            <a:ext cx="724200" cy="724200"/>
          </a:xfrm>
          <a:prstGeom prst="roundRect">
            <a:avLst>
              <a:gd fmla="val 6361" name="adj"/>
            </a:avLst>
          </a:prstGeom>
          <a:noFill/>
          <a:ln>
            <a:noFill/>
          </a:ln>
        </p:spPr>
      </p:sp>
      <p:sp>
        <p:nvSpPr>
          <p:cNvPr id="68" name="Google Shape;68;p10"/>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69" name="Google Shape;69;p10"/>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0" name="Google Shape;70;p10"/>
          <p:cNvSpPr/>
          <p:nvPr>
            <p:ph idx="13" type="pic"/>
          </p:nvPr>
        </p:nvSpPr>
        <p:spPr>
          <a:xfrm>
            <a:off x="3874163" y="2571738"/>
            <a:ext cx="724200" cy="724200"/>
          </a:xfrm>
          <a:prstGeom prst="roundRect">
            <a:avLst>
              <a:gd fmla="val 6361" name="adj"/>
            </a:avLst>
          </a:prstGeom>
          <a:noFill/>
          <a:ln>
            <a:noFill/>
          </a:ln>
        </p:spPr>
      </p:sp>
      <p:sp>
        <p:nvSpPr>
          <p:cNvPr id="71" name="Google Shape;71;p10"/>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2" name="Google Shape;72;p10"/>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3" name="Google Shape;73;p10"/>
          <p:cNvSpPr/>
          <p:nvPr>
            <p:ph idx="16" type="pic"/>
          </p:nvPr>
        </p:nvSpPr>
        <p:spPr>
          <a:xfrm>
            <a:off x="5643363" y="2571738"/>
            <a:ext cx="724200" cy="724200"/>
          </a:xfrm>
          <a:prstGeom prst="roundRect">
            <a:avLst>
              <a:gd fmla="val 6361" name="adj"/>
            </a:avLst>
          </a:prstGeom>
          <a:noFill/>
          <a:ln>
            <a:noFill/>
          </a:ln>
        </p:spPr>
      </p:sp>
      <p:sp>
        <p:nvSpPr>
          <p:cNvPr id="74" name="Google Shape;74;p10"/>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5" name="Google Shape;75;p10"/>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6" name="Google Shape;76;p10"/>
          <p:cNvSpPr/>
          <p:nvPr>
            <p:ph idx="19" type="pic"/>
          </p:nvPr>
        </p:nvSpPr>
        <p:spPr>
          <a:xfrm>
            <a:off x="7412563" y="2571738"/>
            <a:ext cx="724200" cy="724200"/>
          </a:xfrm>
          <a:prstGeom prst="roundRect">
            <a:avLst>
              <a:gd fmla="val 6361" name="adj"/>
            </a:avLst>
          </a:prstGeom>
          <a:noFill/>
          <a:ln>
            <a:noFill/>
          </a:ln>
        </p:spPr>
      </p:sp>
      <p:pic>
        <p:nvPicPr>
          <p:cNvPr id="77" name="Google Shape;77;p10"/>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8" name="Google Shape;78;p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893" name="Shape 893"/>
        <p:cNvGrpSpPr/>
        <p:nvPr/>
      </p:nvGrpSpPr>
      <p:grpSpPr>
        <a:xfrm>
          <a:off x="0" y="0"/>
          <a:ext cx="0" cy="0"/>
          <a:chOff x="0" y="0"/>
          <a:chExt cx="0" cy="0"/>
        </a:xfrm>
      </p:grpSpPr>
      <p:sp>
        <p:nvSpPr>
          <p:cNvPr id="894" name="Google Shape;894;p92"/>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95" name="Google Shape;895;p92"/>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96" name="Google Shape;896;p92"/>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897" name="Google Shape;897;p92"/>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98" name="Google Shape;898;p92"/>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99" name="Google Shape;899;p92"/>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00" name="Google Shape;900;p92"/>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01" name="Google Shape;901;p92"/>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02" name="Google Shape;902;p92"/>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03" name="Google Shape;903;p92"/>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04" name="Google Shape;904;p92"/>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05" name="Google Shape;905;p92"/>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06" name="Google Shape;906;p92"/>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907" name="Google Shape;907;p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08" name="Google Shape;908;p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909" name="Shape 909"/>
        <p:cNvGrpSpPr/>
        <p:nvPr/>
      </p:nvGrpSpPr>
      <p:grpSpPr>
        <a:xfrm>
          <a:off x="0" y="0"/>
          <a:ext cx="0" cy="0"/>
          <a:chOff x="0" y="0"/>
          <a:chExt cx="0" cy="0"/>
        </a:xfrm>
      </p:grpSpPr>
      <p:sp>
        <p:nvSpPr>
          <p:cNvPr id="910" name="Google Shape;910;p93"/>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1" name="Google Shape;911;p93"/>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912" name="Google Shape;912;p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13" name="Google Shape;913;p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914" name="Shape 914"/>
        <p:cNvGrpSpPr/>
        <p:nvPr/>
      </p:nvGrpSpPr>
      <p:grpSpPr>
        <a:xfrm>
          <a:off x="0" y="0"/>
          <a:ext cx="0" cy="0"/>
          <a:chOff x="0" y="0"/>
          <a:chExt cx="0" cy="0"/>
        </a:xfrm>
      </p:grpSpPr>
      <p:sp>
        <p:nvSpPr>
          <p:cNvPr id="915" name="Google Shape;915;p9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916" name="Google Shape;916;p9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17" name="Google Shape;917;p9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918" name="Google Shape;918;p9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19" name="Google Shape;919;p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920" name="Shape 920"/>
        <p:cNvGrpSpPr/>
        <p:nvPr/>
      </p:nvGrpSpPr>
      <p:grpSpPr>
        <a:xfrm>
          <a:off x="0" y="0"/>
          <a:ext cx="0" cy="0"/>
          <a:chOff x="0" y="0"/>
          <a:chExt cx="0" cy="0"/>
        </a:xfrm>
      </p:grpSpPr>
      <p:pic>
        <p:nvPicPr>
          <p:cNvPr id="921" name="Google Shape;921;p95"/>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922" name="Google Shape;922;p95"/>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23" name="Google Shape;923;p95"/>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24" name="Google Shape;924;p95"/>
          <p:cNvSpPr/>
          <p:nvPr>
            <p:ph idx="2" type="pic"/>
          </p:nvPr>
        </p:nvSpPr>
        <p:spPr>
          <a:xfrm>
            <a:off x="4030605" y="729563"/>
            <a:ext cx="5287800" cy="3656700"/>
          </a:xfrm>
          <a:prstGeom prst="roundRect">
            <a:avLst>
              <a:gd fmla="val 858" name="adj"/>
            </a:avLst>
          </a:prstGeom>
          <a:noFill/>
          <a:ln>
            <a:noFill/>
          </a:ln>
        </p:spPr>
      </p:sp>
      <p:pic>
        <p:nvPicPr>
          <p:cNvPr id="925" name="Google Shape;925;p95"/>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926" name="Google Shape;926;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927" name="Shape 927"/>
        <p:cNvGrpSpPr/>
        <p:nvPr/>
      </p:nvGrpSpPr>
      <p:grpSpPr>
        <a:xfrm>
          <a:off x="0" y="0"/>
          <a:ext cx="0" cy="0"/>
          <a:chOff x="0" y="0"/>
          <a:chExt cx="0" cy="0"/>
        </a:xfrm>
      </p:grpSpPr>
      <p:sp>
        <p:nvSpPr>
          <p:cNvPr id="928" name="Google Shape;928;p9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29" name="Google Shape;929;p9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30" name="Google Shape;930;p9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931" name="Google Shape;931;p96"/>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932" name="Google Shape;932;p96"/>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933" name="Google Shape;933;p96"/>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934" name="Google Shape;934;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935" name="Shape 935"/>
        <p:cNvGrpSpPr/>
        <p:nvPr/>
      </p:nvGrpSpPr>
      <p:grpSpPr>
        <a:xfrm>
          <a:off x="0" y="0"/>
          <a:ext cx="0" cy="0"/>
          <a:chOff x="0" y="0"/>
          <a:chExt cx="0" cy="0"/>
        </a:xfrm>
      </p:grpSpPr>
      <p:sp>
        <p:nvSpPr>
          <p:cNvPr id="936" name="Google Shape;936;p97"/>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37" name="Google Shape;937;p97"/>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38" name="Google Shape;938;p97"/>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939" name="Google Shape;939;p97"/>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40" name="Google Shape;940;p97"/>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941" name="Google Shape;941;p9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2" name="Google Shape;942;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943" name="Shape 943"/>
        <p:cNvGrpSpPr/>
        <p:nvPr/>
      </p:nvGrpSpPr>
      <p:grpSpPr>
        <a:xfrm>
          <a:off x="0" y="0"/>
          <a:ext cx="0" cy="0"/>
          <a:chOff x="0" y="0"/>
          <a:chExt cx="0" cy="0"/>
        </a:xfrm>
      </p:grpSpPr>
      <p:sp>
        <p:nvSpPr>
          <p:cNvPr id="944" name="Google Shape;944;p98"/>
          <p:cNvSpPr/>
          <p:nvPr/>
        </p:nvSpPr>
        <p:spPr>
          <a:xfrm>
            <a:off x="4572000" y="8543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45" name="Google Shape;945;p98"/>
          <p:cNvSpPr/>
          <p:nvPr/>
        </p:nvSpPr>
        <p:spPr>
          <a:xfrm>
            <a:off x="1700" y="8543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46" name="Google Shape;946;p98"/>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47" name="Google Shape;947;p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8" name="Google Shape;948;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49" name="Google Shape;949;p98"/>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50" name="Google Shape;950;p98"/>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51" name="Google Shape;951;p98"/>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52" name="Google Shape;952;p98"/>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53" name="Shape 953"/>
        <p:cNvGrpSpPr/>
        <p:nvPr/>
      </p:nvGrpSpPr>
      <p:grpSpPr>
        <a:xfrm>
          <a:off x="0" y="0"/>
          <a:ext cx="0" cy="0"/>
          <a:chOff x="0" y="0"/>
          <a:chExt cx="0" cy="0"/>
        </a:xfrm>
      </p:grpSpPr>
      <p:pic>
        <p:nvPicPr>
          <p:cNvPr id="954" name="Google Shape;954;p9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55" name="Google Shape;955;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56" name="Shape 956"/>
        <p:cNvGrpSpPr/>
        <p:nvPr/>
      </p:nvGrpSpPr>
      <p:grpSpPr>
        <a:xfrm>
          <a:off x="0" y="0"/>
          <a:ext cx="0" cy="0"/>
          <a:chOff x="0" y="0"/>
          <a:chExt cx="0" cy="0"/>
        </a:xfrm>
      </p:grpSpPr>
      <p:sp>
        <p:nvSpPr>
          <p:cNvPr id="957" name="Google Shape;957;p100"/>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58" name="Google Shape;958;p100"/>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59" name="Google Shape;959;p100"/>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60" name="Google Shape;960;p100"/>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61" name="Google Shape;961;p100"/>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62" name="Google Shape;962;p100"/>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63" name="Google Shape;963;p100"/>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64" name="Google Shape;964;p100"/>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65" name="Google Shape;965;p100"/>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66" name="Google Shape;966;p10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67" name="Google Shape;967;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68" name="Shape 968"/>
        <p:cNvGrpSpPr/>
        <p:nvPr/>
      </p:nvGrpSpPr>
      <p:grpSpPr>
        <a:xfrm>
          <a:off x="0" y="0"/>
          <a:ext cx="0" cy="0"/>
          <a:chOff x="0" y="0"/>
          <a:chExt cx="0" cy="0"/>
        </a:xfrm>
      </p:grpSpPr>
      <p:sp>
        <p:nvSpPr>
          <p:cNvPr id="969" name="Google Shape;969;p101"/>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70" name="Google Shape;970;p101"/>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71" name="Google Shape;971;p101"/>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72" name="Google Shape;972;p101"/>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73" name="Google Shape;973;p101"/>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74" name="Google Shape;974;p1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75" name="Google Shape;975;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theme" Target="../theme/theme2.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14.xml"/><Relationship Id="rId84" Type="http://schemas.openxmlformats.org/officeDocument/2006/relationships/slideLayout" Target="../slideLayouts/slideLayout158.xml"/><Relationship Id="rId83" Type="http://schemas.openxmlformats.org/officeDocument/2006/relationships/slideLayout" Target="../slideLayouts/slideLayout157.xml"/><Relationship Id="rId42" Type="http://schemas.openxmlformats.org/officeDocument/2006/relationships/slideLayout" Target="../slideLayouts/slideLayout116.xml"/><Relationship Id="rId86" Type="http://schemas.openxmlformats.org/officeDocument/2006/relationships/slideLayout" Target="../slideLayouts/slideLayout160.xml"/><Relationship Id="rId41" Type="http://schemas.openxmlformats.org/officeDocument/2006/relationships/slideLayout" Target="../slideLayouts/slideLayout115.xml"/><Relationship Id="rId85" Type="http://schemas.openxmlformats.org/officeDocument/2006/relationships/slideLayout" Target="../slideLayouts/slideLayout159.xml"/><Relationship Id="rId44" Type="http://schemas.openxmlformats.org/officeDocument/2006/relationships/slideLayout" Target="../slideLayouts/slideLayout118.xml"/><Relationship Id="rId88" Type="http://schemas.openxmlformats.org/officeDocument/2006/relationships/slideLayout" Target="../slideLayouts/slideLayout162.xml"/><Relationship Id="rId43" Type="http://schemas.openxmlformats.org/officeDocument/2006/relationships/slideLayout" Target="../slideLayouts/slideLayout117.xml"/><Relationship Id="rId87" Type="http://schemas.openxmlformats.org/officeDocument/2006/relationships/slideLayout" Target="../slideLayouts/slideLayout161.xml"/><Relationship Id="rId46" Type="http://schemas.openxmlformats.org/officeDocument/2006/relationships/slideLayout" Target="../slideLayouts/slideLayout120.xml"/><Relationship Id="rId45" Type="http://schemas.openxmlformats.org/officeDocument/2006/relationships/slideLayout" Target="../slideLayouts/slideLayout119.xml"/><Relationship Id="rId89" Type="http://schemas.openxmlformats.org/officeDocument/2006/relationships/slideLayout" Target="../slideLayouts/slideLayout163.xml"/><Relationship Id="rId80" Type="http://schemas.openxmlformats.org/officeDocument/2006/relationships/slideLayout" Target="../slideLayouts/slideLayout154.xml"/><Relationship Id="rId82" Type="http://schemas.openxmlformats.org/officeDocument/2006/relationships/slideLayout" Target="../slideLayouts/slideLayout156.xml"/><Relationship Id="rId81" Type="http://schemas.openxmlformats.org/officeDocument/2006/relationships/slideLayout" Target="../slideLayouts/slideLayout155.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48" Type="http://schemas.openxmlformats.org/officeDocument/2006/relationships/slideLayout" Target="../slideLayouts/slideLayout122.xml"/><Relationship Id="rId47" Type="http://schemas.openxmlformats.org/officeDocument/2006/relationships/slideLayout" Target="../slideLayouts/slideLayout121.xml"/><Relationship Id="rId49" Type="http://schemas.openxmlformats.org/officeDocument/2006/relationships/slideLayout" Target="../slideLayouts/slideLayout12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73" Type="http://schemas.openxmlformats.org/officeDocument/2006/relationships/slideLayout" Target="../slideLayouts/slideLayout147.xml"/><Relationship Id="rId72" Type="http://schemas.openxmlformats.org/officeDocument/2006/relationships/slideLayout" Target="../slideLayouts/slideLayout146.xml"/><Relationship Id="rId31" Type="http://schemas.openxmlformats.org/officeDocument/2006/relationships/slideLayout" Target="../slideLayouts/slideLayout105.xml"/><Relationship Id="rId75" Type="http://schemas.openxmlformats.org/officeDocument/2006/relationships/slideLayout" Target="../slideLayouts/slideLayout149.xml"/><Relationship Id="rId30" Type="http://schemas.openxmlformats.org/officeDocument/2006/relationships/slideLayout" Target="../slideLayouts/slideLayout104.xml"/><Relationship Id="rId74" Type="http://schemas.openxmlformats.org/officeDocument/2006/relationships/slideLayout" Target="../slideLayouts/slideLayout148.xml"/><Relationship Id="rId33" Type="http://schemas.openxmlformats.org/officeDocument/2006/relationships/slideLayout" Target="../slideLayouts/slideLayout107.xml"/><Relationship Id="rId77" Type="http://schemas.openxmlformats.org/officeDocument/2006/relationships/slideLayout" Target="../slideLayouts/slideLayout151.xml"/><Relationship Id="rId32" Type="http://schemas.openxmlformats.org/officeDocument/2006/relationships/slideLayout" Target="../slideLayouts/slideLayout106.xml"/><Relationship Id="rId76" Type="http://schemas.openxmlformats.org/officeDocument/2006/relationships/slideLayout" Target="../slideLayouts/slideLayout150.xml"/><Relationship Id="rId35" Type="http://schemas.openxmlformats.org/officeDocument/2006/relationships/slideLayout" Target="../slideLayouts/slideLayout109.xml"/><Relationship Id="rId79" Type="http://schemas.openxmlformats.org/officeDocument/2006/relationships/slideLayout" Target="../slideLayouts/slideLayout153.xml"/><Relationship Id="rId34" Type="http://schemas.openxmlformats.org/officeDocument/2006/relationships/slideLayout" Target="../slideLayouts/slideLayout108.xml"/><Relationship Id="rId78" Type="http://schemas.openxmlformats.org/officeDocument/2006/relationships/slideLayout" Target="../slideLayouts/slideLayout152.xml"/><Relationship Id="rId71" Type="http://schemas.openxmlformats.org/officeDocument/2006/relationships/slideLayout" Target="../slideLayouts/slideLayout145.xml"/><Relationship Id="rId70" Type="http://schemas.openxmlformats.org/officeDocument/2006/relationships/slideLayout" Target="../slideLayouts/slideLayout144.xml"/><Relationship Id="rId37" Type="http://schemas.openxmlformats.org/officeDocument/2006/relationships/slideLayout" Target="../slideLayouts/slideLayout111.xml"/><Relationship Id="rId36" Type="http://schemas.openxmlformats.org/officeDocument/2006/relationships/slideLayout" Target="../slideLayouts/slideLayout110.xml"/><Relationship Id="rId39" Type="http://schemas.openxmlformats.org/officeDocument/2006/relationships/slideLayout" Target="../slideLayouts/slideLayout113.xml"/><Relationship Id="rId38" Type="http://schemas.openxmlformats.org/officeDocument/2006/relationships/slideLayout" Target="../slideLayouts/slideLayout112.xml"/><Relationship Id="rId62" Type="http://schemas.openxmlformats.org/officeDocument/2006/relationships/slideLayout" Target="../slideLayouts/slideLayout136.xml"/><Relationship Id="rId61" Type="http://schemas.openxmlformats.org/officeDocument/2006/relationships/slideLayout" Target="../slideLayouts/slideLayout135.xml"/><Relationship Id="rId20" Type="http://schemas.openxmlformats.org/officeDocument/2006/relationships/slideLayout" Target="../slideLayouts/slideLayout94.xml"/><Relationship Id="rId64" Type="http://schemas.openxmlformats.org/officeDocument/2006/relationships/slideLayout" Target="../slideLayouts/slideLayout138.xml"/><Relationship Id="rId63" Type="http://schemas.openxmlformats.org/officeDocument/2006/relationships/slideLayout" Target="../slideLayouts/slideLayout137.xml"/><Relationship Id="rId22" Type="http://schemas.openxmlformats.org/officeDocument/2006/relationships/slideLayout" Target="../slideLayouts/slideLayout96.xml"/><Relationship Id="rId66" Type="http://schemas.openxmlformats.org/officeDocument/2006/relationships/slideLayout" Target="../slideLayouts/slideLayout140.xml"/><Relationship Id="rId21" Type="http://schemas.openxmlformats.org/officeDocument/2006/relationships/slideLayout" Target="../slideLayouts/slideLayout95.xml"/><Relationship Id="rId65" Type="http://schemas.openxmlformats.org/officeDocument/2006/relationships/slideLayout" Target="../slideLayouts/slideLayout139.xml"/><Relationship Id="rId24" Type="http://schemas.openxmlformats.org/officeDocument/2006/relationships/slideLayout" Target="../slideLayouts/slideLayout98.xml"/><Relationship Id="rId68" Type="http://schemas.openxmlformats.org/officeDocument/2006/relationships/slideLayout" Target="../slideLayouts/slideLayout142.xml"/><Relationship Id="rId23" Type="http://schemas.openxmlformats.org/officeDocument/2006/relationships/slideLayout" Target="../slideLayouts/slideLayout97.xml"/><Relationship Id="rId67" Type="http://schemas.openxmlformats.org/officeDocument/2006/relationships/slideLayout" Target="../slideLayouts/slideLayout141.xml"/><Relationship Id="rId60" Type="http://schemas.openxmlformats.org/officeDocument/2006/relationships/slideLayout" Target="../slideLayouts/slideLayout134.xml"/><Relationship Id="rId26" Type="http://schemas.openxmlformats.org/officeDocument/2006/relationships/slideLayout" Target="../slideLayouts/slideLayout100.xml"/><Relationship Id="rId25" Type="http://schemas.openxmlformats.org/officeDocument/2006/relationships/slideLayout" Target="../slideLayouts/slideLayout99.xml"/><Relationship Id="rId69" Type="http://schemas.openxmlformats.org/officeDocument/2006/relationships/slideLayout" Target="../slideLayouts/slideLayout143.xml"/><Relationship Id="rId28" Type="http://schemas.openxmlformats.org/officeDocument/2006/relationships/slideLayout" Target="../slideLayouts/slideLayout102.xml"/><Relationship Id="rId27" Type="http://schemas.openxmlformats.org/officeDocument/2006/relationships/slideLayout" Target="../slideLayouts/slideLayout101.xml"/><Relationship Id="rId29" Type="http://schemas.openxmlformats.org/officeDocument/2006/relationships/slideLayout" Target="../slideLayouts/slideLayout103.xml"/><Relationship Id="rId51" Type="http://schemas.openxmlformats.org/officeDocument/2006/relationships/slideLayout" Target="../slideLayouts/slideLayout125.xml"/><Relationship Id="rId50" Type="http://schemas.openxmlformats.org/officeDocument/2006/relationships/slideLayout" Target="../slideLayouts/slideLayout124.xml"/><Relationship Id="rId53" Type="http://schemas.openxmlformats.org/officeDocument/2006/relationships/slideLayout" Target="../slideLayouts/slideLayout127.xml"/><Relationship Id="rId52" Type="http://schemas.openxmlformats.org/officeDocument/2006/relationships/slideLayout" Target="../slideLayouts/slideLayout126.xml"/><Relationship Id="rId11" Type="http://schemas.openxmlformats.org/officeDocument/2006/relationships/slideLayout" Target="../slideLayouts/slideLayout85.xml"/><Relationship Id="rId55" Type="http://schemas.openxmlformats.org/officeDocument/2006/relationships/slideLayout" Target="../slideLayouts/slideLayout129.xml"/><Relationship Id="rId10" Type="http://schemas.openxmlformats.org/officeDocument/2006/relationships/slideLayout" Target="../slideLayouts/slideLayout84.xml"/><Relationship Id="rId54" Type="http://schemas.openxmlformats.org/officeDocument/2006/relationships/slideLayout" Target="../slideLayouts/slideLayout128.xml"/><Relationship Id="rId13" Type="http://schemas.openxmlformats.org/officeDocument/2006/relationships/slideLayout" Target="../slideLayouts/slideLayout87.xml"/><Relationship Id="rId57" Type="http://schemas.openxmlformats.org/officeDocument/2006/relationships/slideLayout" Target="../slideLayouts/slideLayout131.xml"/><Relationship Id="rId12" Type="http://schemas.openxmlformats.org/officeDocument/2006/relationships/slideLayout" Target="../slideLayouts/slideLayout86.xml"/><Relationship Id="rId56" Type="http://schemas.openxmlformats.org/officeDocument/2006/relationships/slideLayout" Target="../slideLayouts/slideLayout130.xml"/><Relationship Id="rId91" Type="http://schemas.openxmlformats.org/officeDocument/2006/relationships/slideLayout" Target="../slideLayouts/slideLayout165.xml"/><Relationship Id="rId90" Type="http://schemas.openxmlformats.org/officeDocument/2006/relationships/slideLayout" Target="../slideLayouts/slideLayout164.xml"/><Relationship Id="rId92" Type="http://schemas.openxmlformats.org/officeDocument/2006/relationships/theme" Target="../theme/theme4.xml"/><Relationship Id="rId15" Type="http://schemas.openxmlformats.org/officeDocument/2006/relationships/slideLayout" Target="../slideLayouts/slideLayout89.xml"/><Relationship Id="rId59" Type="http://schemas.openxmlformats.org/officeDocument/2006/relationships/slideLayout" Target="../slideLayouts/slideLayout133.xml"/><Relationship Id="rId14" Type="http://schemas.openxmlformats.org/officeDocument/2006/relationships/slideLayout" Target="../slideLayouts/slideLayout88.xml"/><Relationship Id="rId58" Type="http://schemas.openxmlformats.org/officeDocument/2006/relationships/slideLayout" Target="../slideLayouts/slideLayout132.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9" Type="http://schemas.openxmlformats.org/officeDocument/2006/relationships/slideLayout" Target="../slideLayouts/slideLayout93.xml"/><Relationship Id="rId18" Type="http://schemas.openxmlformats.org/officeDocument/2006/relationships/slideLayout" Target="../slideLayouts/slideLayout92.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05.xml"/><Relationship Id="rId42" Type="http://schemas.openxmlformats.org/officeDocument/2006/relationships/slideLayout" Target="../slideLayouts/slideLayout207.xml"/><Relationship Id="rId41" Type="http://schemas.openxmlformats.org/officeDocument/2006/relationships/slideLayout" Target="../slideLayouts/slideLayout206.xml"/><Relationship Id="rId44" Type="http://schemas.openxmlformats.org/officeDocument/2006/relationships/slideLayout" Target="../slideLayouts/slideLayout209.xml"/><Relationship Id="rId43" Type="http://schemas.openxmlformats.org/officeDocument/2006/relationships/slideLayout" Target="../slideLayouts/slideLayout208.xml"/><Relationship Id="rId46" Type="http://schemas.openxmlformats.org/officeDocument/2006/relationships/slideLayout" Target="../slideLayouts/slideLayout211.xml"/><Relationship Id="rId45" Type="http://schemas.openxmlformats.org/officeDocument/2006/relationships/slideLayout" Target="../slideLayouts/slideLayout210.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48" Type="http://schemas.openxmlformats.org/officeDocument/2006/relationships/slideLayout" Target="../slideLayouts/slideLayout213.xml"/><Relationship Id="rId47" Type="http://schemas.openxmlformats.org/officeDocument/2006/relationships/slideLayout" Target="../slideLayouts/slideLayout212.xml"/><Relationship Id="rId49" Type="http://schemas.openxmlformats.org/officeDocument/2006/relationships/slideLayout" Target="../slideLayouts/slideLayout214.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73" Type="http://schemas.openxmlformats.org/officeDocument/2006/relationships/slideLayout" Target="../slideLayouts/slideLayout238.xml"/><Relationship Id="rId72" Type="http://schemas.openxmlformats.org/officeDocument/2006/relationships/slideLayout" Target="../slideLayouts/slideLayout237.xml"/><Relationship Id="rId31" Type="http://schemas.openxmlformats.org/officeDocument/2006/relationships/slideLayout" Target="../slideLayouts/slideLayout196.xml"/><Relationship Id="rId75" Type="http://schemas.openxmlformats.org/officeDocument/2006/relationships/theme" Target="../theme/theme1.xml"/><Relationship Id="rId30" Type="http://schemas.openxmlformats.org/officeDocument/2006/relationships/slideLayout" Target="../slideLayouts/slideLayout195.xml"/><Relationship Id="rId74" Type="http://schemas.openxmlformats.org/officeDocument/2006/relationships/slideLayout" Target="../slideLayouts/slideLayout239.xml"/><Relationship Id="rId33" Type="http://schemas.openxmlformats.org/officeDocument/2006/relationships/slideLayout" Target="../slideLayouts/slideLayout198.xml"/><Relationship Id="rId32" Type="http://schemas.openxmlformats.org/officeDocument/2006/relationships/slideLayout" Target="../slideLayouts/slideLayout197.xml"/><Relationship Id="rId35" Type="http://schemas.openxmlformats.org/officeDocument/2006/relationships/slideLayout" Target="../slideLayouts/slideLayout200.xml"/><Relationship Id="rId34" Type="http://schemas.openxmlformats.org/officeDocument/2006/relationships/slideLayout" Target="../slideLayouts/slideLayout199.xml"/><Relationship Id="rId71" Type="http://schemas.openxmlformats.org/officeDocument/2006/relationships/slideLayout" Target="../slideLayouts/slideLayout236.xml"/><Relationship Id="rId70" Type="http://schemas.openxmlformats.org/officeDocument/2006/relationships/slideLayout" Target="../slideLayouts/slideLayout235.xml"/><Relationship Id="rId37" Type="http://schemas.openxmlformats.org/officeDocument/2006/relationships/slideLayout" Target="../slideLayouts/slideLayout202.xml"/><Relationship Id="rId36" Type="http://schemas.openxmlformats.org/officeDocument/2006/relationships/slideLayout" Target="../slideLayouts/slideLayout201.xml"/><Relationship Id="rId39" Type="http://schemas.openxmlformats.org/officeDocument/2006/relationships/slideLayout" Target="../slideLayouts/slideLayout204.xml"/><Relationship Id="rId38" Type="http://schemas.openxmlformats.org/officeDocument/2006/relationships/slideLayout" Target="../slideLayouts/slideLayout203.xml"/><Relationship Id="rId62" Type="http://schemas.openxmlformats.org/officeDocument/2006/relationships/slideLayout" Target="../slideLayouts/slideLayout227.xml"/><Relationship Id="rId61" Type="http://schemas.openxmlformats.org/officeDocument/2006/relationships/slideLayout" Target="../slideLayouts/slideLayout226.xml"/><Relationship Id="rId20" Type="http://schemas.openxmlformats.org/officeDocument/2006/relationships/slideLayout" Target="../slideLayouts/slideLayout185.xml"/><Relationship Id="rId64" Type="http://schemas.openxmlformats.org/officeDocument/2006/relationships/slideLayout" Target="../slideLayouts/slideLayout229.xml"/><Relationship Id="rId63" Type="http://schemas.openxmlformats.org/officeDocument/2006/relationships/slideLayout" Target="../slideLayouts/slideLayout228.xml"/><Relationship Id="rId22" Type="http://schemas.openxmlformats.org/officeDocument/2006/relationships/slideLayout" Target="../slideLayouts/slideLayout187.xml"/><Relationship Id="rId66" Type="http://schemas.openxmlformats.org/officeDocument/2006/relationships/slideLayout" Target="../slideLayouts/slideLayout231.xml"/><Relationship Id="rId21" Type="http://schemas.openxmlformats.org/officeDocument/2006/relationships/slideLayout" Target="../slideLayouts/slideLayout186.xml"/><Relationship Id="rId65" Type="http://schemas.openxmlformats.org/officeDocument/2006/relationships/slideLayout" Target="../slideLayouts/slideLayout230.xml"/><Relationship Id="rId24" Type="http://schemas.openxmlformats.org/officeDocument/2006/relationships/slideLayout" Target="../slideLayouts/slideLayout189.xml"/><Relationship Id="rId68" Type="http://schemas.openxmlformats.org/officeDocument/2006/relationships/slideLayout" Target="../slideLayouts/slideLayout233.xml"/><Relationship Id="rId23" Type="http://schemas.openxmlformats.org/officeDocument/2006/relationships/slideLayout" Target="../slideLayouts/slideLayout188.xml"/><Relationship Id="rId67" Type="http://schemas.openxmlformats.org/officeDocument/2006/relationships/slideLayout" Target="../slideLayouts/slideLayout232.xml"/><Relationship Id="rId60" Type="http://schemas.openxmlformats.org/officeDocument/2006/relationships/slideLayout" Target="../slideLayouts/slideLayout225.xml"/><Relationship Id="rId26" Type="http://schemas.openxmlformats.org/officeDocument/2006/relationships/slideLayout" Target="../slideLayouts/slideLayout191.xml"/><Relationship Id="rId25" Type="http://schemas.openxmlformats.org/officeDocument/2006/relationships/slideLayout" Target="../slideLayouts/slideLayout190.xml"/><Relationship Id="rId69" Type="http://schemas.openxmlformats.org/officeDocument/2006/relationships/slideLayout" Target="../slideLayouts/slideLayout234.xml"/><Relationship Id="rId28" Type="http://schemas.openxmlformats.org/officeDocument/2006/relationships/slideLayout" Target="../slideLayouts/slideLayout193.xml"/><Relationship Id="rId27" Type="http://schemas.openxmlformats.org/officeDocument/2006/relationships/slideLayout" Target="../slideLayouts/slideLayout192.xml"/><Relationship Id="rId29" Type="http://schemas.openxmlformats.org/officeDocument/2006/relationships/slideLayout" Target="../slideLayouts/slideLayout194.xml"/><Relationship Id="rId51" Type="http://schemas.openxmlformats.org/officeDocument/2006/relationships/slideLayout" Target="../slideLayouts/slideLayout216.xml"/><Relationship Id="rId50" Type="http://schemas.openxmlformats.org/officeDocument/2006/relationships/slideLayout" Target="../slideLayouts/slideLayout215.xml"/><Relationship Id="rId53" Type="http://schemas.openxmlformats.org/officeDocument/2006/relationships/slideLayout" Target="../slideLayouts/slideLayout218.xml"/><Relationship Id="rId52" Type="http://schemas.openxmlformats.org/officeDocument/2006/relationships/slideLayout" Target="../slideLayouts/slideLayout217.xml"/><Relationship Id="rId11" Type="http://schemas.openxmlformats.org/officeDocument/2006/relationships/slideLayout" Target="../slideLayouts/slideLayout176.xml"/><Relationship Id="rId55" Type="http://schemas.openxmlformats.org/officeDocument/2006/relationships/slideLayout" Target="../slideLayouts/slideLayout220.xml"/><Relationship Id="rId10" Type="http://schemas.openxmlformats.org/officeDocument/2006/relationships/slideLayout" Target="../slideLayouts/slideLayout175.xml"/><Relationship Id="rId54" Type="http://schemas.openxmlformats.org/officeDocument/2006/relationships/slideLayout" Target="../slideLayouts/slideLayout219.xml"/><Relationship Id="rId13" Type="http://schemas.openxmlformats.org/officeDocument/2006/relationships/slideLayout" Target="../slideLayouts/slideLayout178.xml"/><Relationship Id="rId57" Type="http://schemas.openxmlformats.org/officeDocument/2006/relationships/slideLayout" Target="../slideLayouts/slideLayout222.xml"/><Relationship Id="rId12" Type="http://schemas.openxmlformats.org/officeDocument/2006/relationships/slideLayout" Target="../slideLayouts/slideLayout177.xml"/><Relationship Id="rId56" Type="http://schemas.openxmlformats.org/officeDocument/2006/relationships/slideLayout" Target="../slideLayouts/slideLayout221.xml"/><Relationship Id="rId15" Type="http://schemas.openxmlformats.org/officeDocument/2006/relationships/slideLayout" Target="../slideLayouts/slideLayout180.xml"/><Relationship Id="rId59" Type="http://schemas.openxmlformats.org/officeDocument/2006/relationships/slideLayout" Target="../slideLayouts/slideLayout224.xml"/><Relationship Id="rId14" Type="http://schemas.openxmlformats.org/officeDocument/2006/relationships/slideLayout" Target="../slideLayouts/slideLayout179.xml"/><Relationship Id="rId58" Type="http://schemas.openxmlformats.org/officeDocument/2006/relationships/slideLayout" Target="../slideLayouts/slideLayout223.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19" Type="http://schemas.openxmlformats.org/officeDocument/2006/relationships/slideLayout" Target="../slideLayouts/slideLayout184.xml"/><Relationship Id="rId18"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9" name="Shape 74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 id="2147483782" r:id="rId61"/>
    <p:sldLayoutId id="2147483783" r:id="rId62"/>
    <p:sldLayoutId id="2147483784" r:id="rId63"/>
    <p:sldLayoutId id="2147483785" r:id="rId64"/>
    <p:sldLayoutId id="2147483786" r:id="rId65"/>
    <p:sldLayoutId id="2147483787" r:id="rId66"/>
    <p:sldLayoutId id="2147483788" r:id="rId67"/>
    <p:sldLayoutId id="2147483789" r:id="rId68"/>
    <p:sldLayoutId id="2147483790" r:id="rId69"/>
    <p:sldLayoutId id="2147483791" r:id="rId70"/>
    <p:sldLayoutId id="2147483792" r:id="rId71"/>
    <p:sldLayoutId id="2147483793" r:id="rId72"/>
    <p:sldLayoutId id="2147483794" r:id="rId73"/>
    <p:sldLayoutId id="2147483795" r:id="rId74"/>
    <p:sldLayoutId id="2147483796" r:id="rId75"/>
    <p:sldLayoutId id="2147483797" r:id="rId76"/>
    <p:sldLayoutId id="2147483798" r:id="rId77"/>
    <p:sldLayoutId id="2147483799" r:id="rId78"/>
    <p:sldLayoutId id="2147483800" r:id="rId79"/>
    <p:sldLayoutId id="2147483801" r:id="rId80"/>
    <p:sldLayoutId id="2147483802" r:id="rId81"/>
    <p:sldLayoutId id="2147483803" r:id="rId82"/>
    <p:sldLayoutId id="2147483804" r:id="rId83"/>
    <p:sldLayoutId id="2147483805" r:id="rId84"/>
    <p:sldLayoutId id="2147483806" r:id="rId85"/>
    <p:sldLayoutId id="2147483807" r:id="rId86"/>
    <p:sldLayoutId id="2147483808" r:id="rId87"/>
    <p:sldLayoutId id="2147483809" r:id="rId88"/>
    <p:sldLayoutId id="2147483810" r:id="rId89"/>
    <p:sldLayoutId id="2147483811" r:id="rId90"/>
    <p:sldLayoutId id="2147483812" r:id="rId9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47" name="Shape 164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 id="2147483857" r:id="rId45"/>
    <p:sldLayoutId id="2147483858" r:id="rId46"/>
    <p:sldLayoutId id="2147483859" r:id="rId47"/>
    <p:sldLayoutId id="2147483860" r:id="rId48"/>
    <p:sldLayoutId id="2147483861" r:id="rId49"/>
    <p:sldLayoutId id="2147483862" r:id="rId50"/>
    <p:sldLayoutId id="2147483863" r:id="rId51"/>
    <p:sldLayoutId id="2147483864" r:id="rId52"/>
    <p:sldLayoutId id="2147483865" r:id="rId53"/>
    <p:sldLayoutId id="2147483866" r:id="rId54"/>
    <p:sldLayoutId id="2147483867" r:id="rId55"/>
    <p:sldLayoutId id="2147483868" r:id="rId56"/>
    <p:sldLayoutId id="2147483869" r:id="rId57"/>
    <p:sldLayoutId id="2147483870" r:id="rId58"/>
    <p:sldLayoutId id="2147483871" r:id="rId59"/>
    <p:sldLayoutId id="2147483872" r:id="rId60"/>
    <p:sldLayoutId id="2147483873" r:id="rId61"/>
    <p:sldLayoutId id="2147483874" r:id="rId62"/>
    <p:sldLayoutId id="2147483875" r:id="rId63"/>
    <p:sldLayoutId id="2147483876" r:id="rId64"/>
    <p:sldLayoutId id="2147483877" r:id="rId65"/>
    <p:sldLayoutId id="2147483878" r:id="rId66"/>
    <p:sldLayoutId id="2147483879" r:id="rId67"/>
    <p:sldLayoutId id="2147483880" r:id="rId68"/>
    <p:sldLayoutId id="2147483881" r:id="rId69"/>
    <p:sldLayoutId id="2147483882" r:id="rId70"/>
    <p:sldLayoutId id="2147483883" r:id="rId71"/>
    <p:sldLayoutId id="2147483884" r:id="rId72"/>
    <p:sldLayoutId id="2147483885" r:id="rId73"/>
    <p:sldLayoutId id="2147483886" r:id="rId7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1.xml"/><Relationship Id="rId3" Type="http://schemas.openxmlformats.org/officeDocument/2006/relationships/image" Target="../media/image82.png"/><Relationship Id="rId4" Type="http://schemas.openxmlformats.org/officeDocument/2006/relationships/image" Target="../media/image65.png"/><Relationship Id="rId5" Type="http://schemas.openxmlformats.org/officeDocument/2006/relationships/image" Target="../media/image62.png"/><Relationship Id="rId6" Type="http://schemas.openxmlformats.org/officeDocument/2006/relationships/image" Target="../media/image66.png"/><Relationship Id="rId7" Type="http://schemas.openxmlformats.org/officeDocument/2006/relationships/image" Target="../media/image76.png"/><Relationship Id="rId8"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9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77.png"/><Relationship Id="rId4" Type="http://schemas.openxmlformats.org/officeDocument/2006/relationships/image" Target="../media/image73.png"/><Relationship Id="rId9"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83.png"/><Relationship Id="rId7" Type="http://schemas.openxmlformats.org/officeDocument/2006/relationships/image" Target="../media/image81.png"/><Relationship Id="rId8" Type="http://schemas.openxmlformats.org/officeDocument/2006/relationships/image" Target="../media/image72.png"/><Relationship Id="rId11" Type="http://schemas.openxmlformats.org/officeDocument/2006/relationships/image" Target="../media/image91.png"/><Relationship Id="rId10" Type="http://schemas.openxmlformats.org/officeDocument/2006/relationships/image" Target="../media/image78.png"/><Relationship Id="rId13" Type="http://schemas.openxmlformats.org/officeDocument/2006/relationships/image" Target="../media/image88.png"/><Relationship Id="rId12" Type="http://schemas.openxmlformats.org/officeDocument/2006/relationships/image" Target="../media/image79.png"/><Relationship Id="rId15" Type="http://schemas.openxmlformats.org/officeDocument/2006/relationships/image" Target="../media/image89.png"/><Relationship Id="rId14" Type="http://schemas.openxmlformats.org/officeDocument/2006/relationships/image" Target="../media/image84.png"/><Relationship Id="rId17" Type="http://schemas.openxmlformats.org/officeDocument/2006/relationships/image" Target="../media/image86.png"/><Relationship Id="rId16" Type="http://schemas.openxmlformats.org/officeDocument/2006/relationships/image" Target="../media/image92.png"/><Relationship Id="rId19" Type="http://schemas.openxmlformats.org/officeDocument/2006/relationships/image" Target="../media/image85.png"/><Relationship Id="rId18"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5.xml"/><Relationship Id="rId3" Type="http://schemas.openxmlformats.org/officeDocument/2006/relationships/hyperlink" Target="https://www.fivetran.com/data-movement/data-lakes-warehouses" TargetMode="External"/><Relationship Id="rId4" Type="http://schemas.openxmlformats.org/officeDocument/2006/relationships/hyperlink" Target="https://www.fivetran.com/blog/fivetran-supports-amazon-s3-as-a-destination-with-iceberg" TargetMode="External"/><Relationship Id="rId9" Type="http://schemas.openxmlformats.org/officeDocument/2006/relationships/hyperlink" Target="https://www.fivetran.com/press/fivetrans-new-capabilities-on-amazon-s3-support-generative-ai" TargetMode="External"/><Relationship Id="rId5" Type="http://schemas.openxmlformats.org/officeDocument/2006/relationships/hyperlink" Target="https://aws.amazon.com/blogs/apn/building-a-modern-data-lake-with-fivetran-and-amazon-s3-to-accelerate-data-driven-success/" TargetMode="External"/><Relationship Id="rId6" Type="http://schemas.openxmlformats.org/officeDocument/2006/relationships/hyperlink" Target="https://www.fivetran.com/blog/how-to-govern-your-s3-data-lake" TargetMode="External"/><Relationship Id="rId7" Type="http://schemas.openxmlformats.org/officeDocument/2006/relationships/hyperlink" Target="https://www.fivetran.com/blog/iceberg-in-the-modern-data-stack" TargetMode="External"/><Relationship Id="rId8" Type="http://schemas.openxmlformats.org/officeDocument/2006/relationships/hyperlink" Target="https://www.fivetran.com/case-studies/coupa-accelerates-its-s3-data-lake-with-fivetran" TargetMode="External"/><Relationship Id="rId11" Type="http://schemas.openxmlformats.org/officeDocument/2006/relationships/hyperlink" Target="https://go.fivetran.com/whitepapers/modernizing-the-data-lake-how-fivetran-fuels-amazon-s3-with-iceberg" TargetMode="External"/><Relationship Id="rId10" Type="http://schemas.openxmlformats.org/officeDocument/2006/relationships/hyperlink" Target="https://www.fivetran.com/press/fivetran-supports-the-automation-of-the-modern-data-lake-on-amazon-s3" TargetMode="External"/><Relationship Id="rId13" Type="http://schemas.openxmlformats.org/officeDocument/2006/relationships/hyperlink" Target="https://resources.fivetran.com/on-demand-webinars/hands-on-lab-building-a-better-data-lake-using-s3-and-fivetran-iceberg" TargetMode="External"/><Relationship Id="rId12" Type="http://schemas.openxmlformats.org/officeDocument/2006/relationships/hyperlink" Target="https://resources.fivetran.com/datasheets/how-data-becomes-generative-ai" TargetMode="External"/><Relationship Id="rId15" Type="http://schemas.openxmlformats.org/officeDocument/2006/relationships/hyperlink" Target="https://fivetran.com/docs/destinations/azure-data-lake-storage#azuredatalakestorage" TargetMode="External"/><Relationship Id="rId14" Type="http://schemas.openxmlformats.org/officeDocument/2006/relationships/hyperlink" Target="https://fivetran.com/docs/destinations/s3-data-lake#s3datalake" TargetMode="External"/><Relationship Id="rId17" Type="http://schemas.openxmlformats.org/officeDocument/2006/relationships/hyperlink" Target="https://fivetran.com/docs/destinations/onelake" TargetMode="External"/><Relationship Id="rId16" Type="http://schemas.openxmlformats.org/officeDocument/2006/relationships/hyperlink" Target="https://fivetran.com/docs/destinations/databrick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hyperlink" Target="https://cribl.io/blog/the-data-lake-dilemma-why-businesses-need-a-new-approach/"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hyperlink" Target="https://www.databricks.com/glossary/acid-transactions" TargetMode="External"/><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82" name="Shape 2382"/>
        <p:cNvGrpSpPr/>
        <p:nvPr/>
      </p:nvGrpSpPr>
      <p:grpSpPr>
        <a:xfrm>
          <a:off x="0" y="0"/>
          <a:ext cx="0" cy="0"/>
          <a:chOff x="0" y="0"/>
          <a:chExt cx="0" cy="0"/>
        </a:xfrm>
      </p:grpSpPr>
      <p:sp>
        <p:nvSpPr>
          <p:cNvPr id="2383" name="Google Shape;2383;p243"/>
          <p:cNvSpPr txBox="1"/>
          <p:nvPr>
            <p:ph type="title"/>
          </p:nvPr>
        </p:nvSpPr>
        <p:spPr>
          <a:xfrm>
            <a:off x="478875" y="1063825"/>
            <a:ext cx="6459600" cy="222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Moving data. Powering your data lakes.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pic>
        <p:nvPicPr>
          <p:cNvPr id="2462" name="Google Shape;2462;p252" title="Generic Data Lakes Architecture Diagram v2.png"/>
          <p:cNvPicPr preferRelativeResize="0"/>
          <p:nvPr/>
        </p:nvPicPr>
        <p:blipFill>
          <a:blip r:embed="rId3">
            <a:alphaModFix/>
          </a:blip>
          <a:stretch>
            <a:fillRect/>
          </a:stretch>
        </p:blipFill>
        <p:spPr>
          <a:xfrm>
            <a:off x="274712" y="457963"/>
            <a:ext cx="8594575" cy="4830226"/>
          </a:xfrm>
          <a:prstGeom prst="rect">
            <a:avLst/>
          </a:prstGeom>
          <a:noFill/>
          <a:ln>
            <a:noFill/>
          </a:ln>
        </p:spPr>
      </p:pic>
      <p:sp>
        <p:nvSpPr>
          <p:cNvPr id="2463" name="Google Shape;2463;p252"/>
          <p:cNvSpPr txBox="1"/>
          <p:nvPr>
            <p:ph type="title"/>
          </p:nvPr>
        </p:nvSpPr>
        <p:spPr>
          <a:xfrm>
            <a:off x="639900" y="224125"/>
            <a:ext cx="78642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500"/>
              <a:t>Introducing </a:t>
            </a:r>
            <a:r>
              <a:rPr lang="en" sz="2500">
                <a:solidFill>
                  <a:schemeClr val="accent2"/>
                </a:solidFill>
              </a:rPr>
              <a:t>Fivetran Managed Data Lake Service</a:t>
            </a:r>
            <a:r>
              <a:rPr lang="en" sz="2500"/>
              <a:t> for building governed </a:t>
            </a:r>
            <a:r>
              <a:rPr lang="en" sz="2500"/>
              <a:t>data lakes</a:t>
            </a:r>
            <a:endParaRPr sz="2500"/>
          </a:p>
        </p:txBody>
      </p:sp>
      <p:sp>
        <p:nvSpPr>
          <p:cNvPr id="2464" name="Google Shape;2464;p252"/>
          <p:cNvSpPr txBox="1"/>
          <p:nvPr>
            <p:ph idx="12" type="sldNum"/>
          </p:nvPr>
        </p:nvSpPr>
        <p:spPr>
          <a:xfrm>
            <a:off x="8586613" y="47918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5" name="Google Shape;2465;p252"/>
          <p:cNvSpPr txBox="1"/>
          <p:nvPr/>
        </p:nvSpPr>
        <p:spPr>
          <a:xfrm>
            <a:off x="508475" y="1094600"/>
            <a:ext cx="1610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rgbClr val="2A62D6"/>
                </a:solidFill>
                <a:latin typeface="Inter"/>
                <a:ea typeface="Inter"/>
                <a:cs typeface="Inter"/>
                <a:sym typeface="Inter"/>
              </a:rPr>
              <a:t>Move data from over 500 supported data sources.</a:t>
            </a:r>
            <a:endParaRPr sz="1100"/>
          </a:p>
        </p:txBody>
      </p:sp>
      <p:sp>
        <p:nvSpPr>
          <p:cNvPr id="2466" name="Google Shape;2466;p252"/>
          <p:cNvSpPr txBox="1"/>
          <p:nvPr/>
        </p:nvSpPr>
        <p:spPr>
          <a:xfrm>
            <a:off x="2788950" y="1120700"/>
            <a:ext cx="19221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rgbClr val="2A62D6"/>
                </a:solidFill>
                <a:latin typeface="Inter"/>
                <a:ea typeface="Inter"/>
                <a:cs typeface="Inter"/>
                <a:sym typeface="Inter"/>
              </a:rPr>
              <a:t>Fivetran </a:t>
            </a:r>
            <a:r>
              <a:rPr b="1" lang="en" sz="1100">
                <a:solidFill>
                  <a:srgbClr val="2A62D6"/>
                </a:solidFill>
                <a:latin typeface="Inter"/>
                <a:ea typeface="Inter"/>
                <a:cs typeface="Inter"/>
                <a:sym typeface="Inter"/>
              </a:rPr>
              <a:t>converts your data to Delta Lake or Iceberg</a:t>
            </a:r>
            <a:r>
              <a:rPr b="1" lang="en" sz="1100">
                <a:solidFill>
                  <a:srgbClr val="2A62D6"/>
                </a:solidFill>
                <a:latin typeface="Inter"/>
                <a:ea typeface="Inter"/>
                <a:cs typeface="Inter"/>
                <a:sym typeface="Inter"/>
              </a:rPr>
              <a:t>.</a:t>
            </a:r>
            <a:endParaRPr sz="1100"/>
          </a:p>
        </p:txBody>
      </p:sp>
      <p:sp>
        <p:nvSpPr>
          <p:cNvPr id="2467" name="Google Shape;2467;p252"/>
          <p:cNvSpPr txBox="1"/>
          <p:nvPr/>
        </p:nvSpPr>
        <p:spPr>
          <a:xfrm>
            <a:off x="5175325" y="4342025"/>
            <a:ext cx="3411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rgbClr val="2A62D6"/>
                </a:solidFill>
                <a:latin typeface="Inter"/>
                <a:ea typeface="Inter"/>
                <a:cs typeface="Inter"/>
                <a:sym typeface="Inter"/>
              </a:rPr>
              <a:t>Build an open data lake house architecture based on standard, interoperable formats supported by all major cloud data platforms.</a:t>
            </a:r>
            <a:endParaRPr sz="1100">
              <a:latin typeface="Inter"/>
              <a:ea typeface="Inter"/>
              <a:cs typeface="Inter"/>
              <a:sym typeface="Inter"/>
            </a:endParaRPr>
          </a:p>
        </p:txBody>
      </p:sp>
      <p:sp>
        <p:nvSpPr>
          <p:cNvPr id="2468" name="Google Shape;2468;p252"/>
          <p:cNvSpPr txBox="1"/>
          <p:nvPr/>
        </p:nvSpPr>
        <p:spPr>
          <a:xfrm>
            <a:off x="7051075" y="1170800"/>
            <a:ext cx="179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rgbClr val="2A62D6"/>
                </a:solidFill>
                <a:latin typeface="Inter"/>
                <a:ea typeface="Inter"/>
                <a:cs typeface="Inter"/>
                <a:sym typeface="Inter"/>
              </a:rPr>
              <a:t>Native integration with cloud data catalogs</a:t>
            </a:r>
            <a:r>
              <a:rPr lang="en" sz="1100">
                <a:solidFill>
                  <a:schemeClr val="lt2"/>
                </a:solidFill>
                <a:latin typeface="Inter"/>
                <a:ea typeface="Inter"/>
                <a:cs typeface="Inter"/>
                <a:sym typeface="Inter"/>
              </a:rPr>
              <a:t>.</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53"/>
          <p:cNvSpPr/>
          <p:nvPr/>
        </p:nvSpPr>
        <p:spPr>
          <a:xfrm>
            <a:off x="4592462" y="2571750"/>
            <a:ext cx="2520000" cy="1442400"/>
          </a:xfrm>
          <a:prstGeom prst="rect">
            <a:avLst/>
          </a:prstGeom>
          <a:solidFill>
            <a:srgbClr val="F3F0EC"/>
          </a:solidFill>
          <a:ln>
            <a:noFill/>
          </a:ln>
        </p:spPr>
        <p:txBody>
          <a:bodyPr anchorCtr="0" anchor="t" bIns="91425" lIns="91425" spcFirstLastPara="1" rIns="91425" wrap="square" tIns="137150">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Microsoft OneLake</a:t>
            </a:r>
            <a:br>
              <a:rPr b="1" lang="en" sz="1500">
                <a:solidFill>
                  <a:schemeClr val="dk1"/>
                </a:solidFill>
                <a:latin typeface="Inter"/>
                <a:ea typeface="Inter"/>
                <a:cs typeface="Inter"/>
                <a:sym typeface="Inter"/>
              </a:rPr>
            </a:br>
            <a:r>
              <a:rPr b="1" lang="en" sz="1500">
                <a:solidFill>
                  <a:schemeClr val="dk1"/>
                </a:solidFill>
                <a:latin typeface="Inter"/>
                <a:ea typeface="Inter"/>
                <a:cs typeface="Inter"/>
                <a:sym typeface="Inter"/>
              </a:rPr>
              <a:t>+ Delta Lake</a:t>
            </a:r>
            <a:endParaRPr b="1" sz="1500">
              <a:solidFill>
                <a:schemeClr val="dk1"/>
              </a:solidFill>
              <a:latin typeface="Inter"/>
              <a:ea typeface="Inter"/>
              <a:cs typeface="Inter"/>
              <a:sym typeface="Inter"/>
            </a:endParaRPr>
          </a:p>
        </p:txBody>
      </p:sp>
      <p:sp>
        <p:nvSpPr>
          <p:cNvPr id="2474" name="Google Shape;2474;p253"/>
          <p:cNvSpPr txBox="1"/>
          <p:nvPr>
            <p:ph type="title"/>
          </p:nvPr>
        </p:nvSpPr>
        <p:spPr>
          <a:xfrm>
            <a:off x="330275" y="342900"/>
            <a:ext cx="85944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Inter"/>
                <a:ea typeface="Inter"/>
                <a:cs typeface="Inter"/>
                <a:sym typeface="Inter"/>
              </a:rPr>
              <a:t>Support </a:t>
            </a:r>
            <a:r>
              <a:rPr lang="en">
                <a:latin typeface="Inter"/>
                <a:ea typeface="Inter"/>
                <a:cs typeface="Inter"/>
                <a:sym typeface="Inter"/>
              </a:rPr>
              <a:t>for</a:t>
            </a:r>
            <a:r>
              <a:rPr lang="en">
                <a:latin typeface="Inter"/>
                <a:ea typeface="Inter"/>
                <a:cs typeface="Inter"/>
                <a:sym typeface="Inter"/>
              </a:rPr>
              <a:t> major data lake destinations </a:t>
            </a:r>
            <a:endParaRPr>
              <a:latin typeface="Inter"/>
              <a:ea typeface="Inter"/>
              <a:cs typeface="Inter"/>
              <a:sym typeface="Inter"/>
            </a:endParaRPr>
          </a:p>
          <a:p>
            <a:pPr indent="0" lvl="0" marL="0" rtl="0" algn="ctr">
              <a:spcBef>
                <a:spcPts val="0"/>
              </a:spcBef>
              <a:spcAft>
                <a:spcPts val="0"/>
              </a:spcAft>
              <a:buNone/>
            </a:pPr>
            <a:r>
              <a:t/>
            </a:r>
            <a:endParaRPr>
              <a:latin typeface="Inter"/>
              <a:ea typeface="Inter"/>
              <a:cs typeface="Inter"/>
              <a:sym typeface="Inter"/>
            </a:endParaRPr>
          </a:p>
        </p:txBody>
      </p:sp>
      <p:sp>
        <p:nvSpPr>
          <p:cNvPr id="2475" name="Google Shape;2475;p253"/>
          <p:cNvSpPr txBox="1"/>
          <p:nvPr/>
        </p:nvSpPr>
        <p:spPr>
          <a:xfrm>
            <a:off x="583300" y="4243400"/>
            <a:ext cx="7972800" cy="2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Inter"/>
                <a:ea typeface="Inter"/>
                <a:cs typeface="Inter"/>
                <a:sym typeface="Inter"/>
              </a:rPr>
              <a:t>Load data to a structured, governed data lake with Iceberg or Delta Lake.</a:t>
            </a:r>
            <a:endParaRPr sz="1300">
              <a:latin typeface="Inter"/>
              <a:ea typeface="Inter"/>
              <a:cs typeface="Inter"/>
              <a:sym typeface="Inter"/>
            </a:endParaRPr>
          </a:p>
        </p:txBody>
      </p:sp>
      <p:sp>
        <p:nvSpPr>
          <p:cNvPr id="2476" name="Google Shape;2476;p253"/>
          <p:cNvSpPr/>
          <p:nvPr/>
        </p:nvSpPr>
        <p:spPr>
          <a:xfrm>
            <a:off x="728725" y="1094125"/>
            <a:ext cx="2520000" cy="1442400"/>
          </a:xfrm>
          <a:prstGeom prst="rect">
            <a:avLst/>
          </a:prstGeom>
          <a:solidFill>
            <a:srgbClr val="F3F0EC"/>
          </a:solidFill>
          <a:ln>
            <a:noFill/>
          </a:ln>
        </p:spPr>
        <p:txBody>
          <a:bodyPr anchorCtr="0" anchor="t" bIns="91425" lIns="91425" spcFirstLastPara="1" rIns="91425" wrap="square" tIns="137150">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Amazon S3 + </a:t>
            </a:r>
            <a:r>
              <a:rPr b="1" lang="en" sz="1500">
                <a:solidFill>
                  <a:schemeClr val="dk1"/>
                </a:solidFill>
                <a:latin typeface="Inter"/>
                <a:ea typeface="Inter"/>
                <a:cs typeface="Inter"/>
                <a:sym typeface="Inter"/>
              </a:rPr>
              <a:t>Iceberg</a:t>
            </a:r>
            <a:endParaRPr sz="1500">
              <a:solidFill>
                <a:schemeClr val="dk1"/>
              </a:solidFill>
              <a:latin typeface="Inter"/>
              <a:ea typeface="Inter"/>
              <a:cs typeface="Inter"/>
              <a:sym typeface="Inter"/>
            </a:endParaRPr>
          </a:p>
        </p:txBody>
      </p:sp>
      <p:pic>
        <p:nvPicPr>
          <p:cNvPr id="2477" name="Google Shape;2477;p253"/>
          <p:cNvPicPr preferRelativeResize="0"/>
          <p:nvPr/>
        </p:nvPicPr>
        <p:blipFill>
          <a:blip r:embed="rId3">
            <a:alphaModFix/>
          </a:blip>
          <a:stretch>
            <a:fillRect/>
          </a:stretch>
        </p:blipFill>
        <p:spPr>
          <a:xfrm>
            <a:off x="5246524" y="3199325"/>
            <a:ext cx="614388" cy="615600"/>
          </a:xfrm>
          <a:prstGeom prst="rect">
            <a:avLst/>
          </a:prstGeom>
          <a:noFill/>
          <a:ln>
            <a:noFill/>
          </a:ln>
        </p:spPr>
      </p:pic>
      <p:pic>
        <p:nvPicPr>
          <p:cNvPr id="2478" name="Google Shape;2478;p253"/>
          <p:cNvPicPr preferRelativeResize="0"/>
          <p:nvPr/>
        </p:nvPicPr>
        <p:blipFill>
          <a:blip r:embed="rId4">
            <a:alphaModFix/>
          </a:blip>
          <a:stretch>
            <a:fillRect/>
          </a:stretch>
        </p:blipFill>
        <p:spPr>
          <a:xfrm>
            <a:off x="1806450" y="1827663"/>
            <a:ext cx="1237774" cy="337350"/>
          </a:xfrm>
          <a:prstGeom prst="rect">
            <a:avLst/>
          </a:prstGeom>
          <a:noFill/>
          <a:ln>
            <a:noFill/>
          </a:ln>
        </p:spPr>
      </p:pic>
      <p:sp>
        <p:nvSpPr>
          <p:cNvPr id="2479" name="Google Shape;2479;p253"/>
          <p:cNvSpPr/>
          <p:nvPr/>
        </p:nvSpPr>
        <p:spPr>
          <a:xfrm>
            <a:off x="2031530" y="2571750"/>
            <a:ext cx="2520000" cy="1442400"/>
          </a:xfrm>
          <a:prstGeom prst="rect">
            <a:avLst/>
          </a:prstGeom>
          <a:solidFill>
            <a:srgbClr val="F3F0EC"/>
          </a:solidFill>
          <a:ln>
            <a:noFill/>
          </a:ln>
        </p:spPr>
        <p:txBody>
          <a:bodyPr anchorCtr="0" anchor="t" bIns="91425" lIns="91425" spcFirstLastPara="1" rIns="91425" wrap="square" tIns="137150">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Amazon S3 + Delta Lake</a:t>
            </a:r>
            <a:endParaRPr b="1" sz="1500">
              <a:solidFill>
                <a:schemeClr val="dk1"/>
              </a:solidFill>
              <a:latin typeface="Inter"/>
              <a:ea typeface="Inter"/>
              <a:cs typeface="Inter"/>
              <a:sym typeface="Inter"/>
            </a:endParaRPr>
          </a:p>
          <a:p>
            <a:pPr indent="0" lvl="0" marL="0" rtl="0" algn="ctr">
              <a:spcBef>
                <a:spcPts val="0"/>
              </a:spcBef>
              <a:spcAft>
                <a:spcPts val="0"/>
              </a:spcAft>
              <a:buNone/>
            </a:pPr>
            <a:r>
              <a:rPr b="1" lang="en" sz="1000">
                <a:solidFill>
                  <a:schemeClr val="dk1"/>
                </a:solidFill>
                <a:latin typeface="Inter"/>
                <a:ea typeface="Inter"/>
                <a:cs typeface="Inter"/>
                <a:sym typeface="Inter"/>
              </a:rPr>
              <a:t>private preview</a:t>
            </a:r>
            <a:endParaRPr b="1" sz="1000">
              <a:solidFill>
                <a:schemeClr val="dk1"/>
              </a:solidFill>
              <a:latin typeface="Inter"/>
              <a:ea typeface="Inter"/>
              <a:cs typeface="Inter"/>
              <a:sym typeface="Inter"/>
            </a:endParaRPr>
          </a:p>
        </p:txBody>
      </p:sp>
      <p:pic>
        <p:nvPicPr>
          <p:cNvPr id="2480" name="Google Shape;2480;p253"/>
          <p:cNvPicPr preferRelativeResize="0"/>
          <p:nvPr/>
        </p:nvPicPr>
        <p:blipFill>
          <a:blip r:embed="rId5">
            <a:alphaModFix/>
          </a:blip>
          <a:stretch>
            <a:fillRect/>
          </a:stretch>
        </p:blipFill>
        <p:spPr>
          <a:xfrm>
            <a:off x="3369725" y="3262812"/>
            <a:ext cx="481875" cy="488625"/>
          </a:xfrm>
          <a:prstGeom prst="rect">
            <a:avLst/>
          </a:prstGeom>
          <a:noFill/>
          <a:ln>
            <a:noFill/>
          </a:ln>
        </p:spPr>
      </p:pic>
      <p:sp>
        <p:nvSpPr>
          <p:cNvPr id="2481" name="Google Shape;2481;p253"/>
          <p:cNvSpPr/>
          <p:nvPr/>
        </p:nvSpPr>
        <p:spPr>
          <a:xfrm>
            <a:off x="3289657" y="1094125"/>
            <a:ext cx="2520000" cy="1442400"/>
          </a:xfrm>
          <a:prstGeom prst="rect">
            <a:avLst/>
          </a:prstGeom>
          <a:solidFill>
            <a:srgbClr val="F3F0EC"/>
          </a:solidFill>
          <a:ln>
            <a:noFill/>
          </a:ln>
        </p:spPr>
        <p:txBody>
          <a:bodyPr anchorCtr="0" anchor="t" bIns="91425" lIns="91425" spcFirstLastPara="1" rIns="91425" wrap="square" tIns="137150">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Azure Data Lake Storage</a:t>
            </a:r>
            <a:br>
              <a:rPr b="1" lang="en" sz="1500">
                <a:solidFill>
                  <a:schemeClr val="dk1"/>
                </a:solidFill>
                <a:latin typeface="Inter"/>
                <a:ea typeface="Inter"/>
                <a:cs typeface="Inter"/>
                <a:sym typeface="Inter"/>
              </a:rPr>
            </a:br>
            <a:r>
              <a:rPr b="1" lang="en" sz="1500">
                <a:solidFill>
                  <a:schemeClr val="dk1"/>
                </a:solidFill>
                <a:latin typeface="Inter"/>
                <a:ea typeface="Inter"/>
                <a:cs typeface="Inter"/>
                <a:sym typeface="Inter"/>
              </a:rPr>
              <a:t>+ Delta Lake</a:t>
            </a:r>
            <a:endParaRPr sz="1500">
              <a:solidFill>
                <a:schemeClr val="dk1"/>
              </a:solidFill>
              <a:latin typeface="Inter"/>
              <a:ea typeface="Inter"/>
              <a:cs typeface="Inter"/>
              <a:sym typeface="Inter"/>
            </a:endParaRPr>
          </a:p>
        </p:txBody>
      </p:sp>
      <p:pic>
        <p:nvPicPr>
          <p:cNvPr id="2482" name="Google Shape;2482;p253"/>
          <p:cNvPicPr preferRelativeResize="0"/>
          <p:nvPr/>
        </p:nvPicPr>
        <p:blipFill>
          <a:blip r:embed="rId5">
            <a:alphaModFix/>
          </a:blip>
          <a:stretch>
            <a:fillRect/>
          </a:stretch>
        </p:blipFill>
        <p:spPr>
          <a:xfrm>
            <a:off x="6060562" y="3262812"/>
            <a:ext cx="481875" cy="488625"/>
          </a:xfrm>
          <a:prstGeom prst="rect">
            <a:avLst/>
          </a:prstGeom>
          <a:noFill/>
          <a:ln>
            <a:noFill/>
          </a:ln>
        </p:spPr>
      </p:pic>
      <p:pic>
        <p:nvPicPr>
          <p:cNvPr id="2483" name="Google Shape;2483;p253"/>
          <p:cNvPicPr preferRelativeResize="0"/>
          <p:nvPr/>
        </p:nvPicPr>
        <p:blipFill>
          <a:blip r:embed="rId5">
            <a:alphaModFix/>
          </a:blip>
          <a:stretch>
            <a:fillRect/>
          </a:stretch>
        </p:blipFill>
        <p:spPr>
          <a:xfrm>
            <a:off x="4760800" y="1780800"/>
            <a:ext cx="481875" cy="488625"/>
          </a:xfrm>
          <a:prstGeom prst="rect">
            <a:avLst/>
          </a:prstGeom>
          <a:noFill/>
          <a:ln>
            <a:noFill/>
          </a:ln>
        </p:spPr>
      </p:pic>
      <p:pic>
        <p:nvPicPr>
          <p:cNvPr id="2484" name="Google Shape;2484;p253"/>
          <p:cNvPicPr preferRelativeResize="0"/>
          <p:nvPr/>
        </p:nvPicPr>
        <p:blipFill>
          <a:blip r:embed="rId6">
            <a:alphaModFix/>
          </a:blip>
          <a:stretch>
            <a:fillRect/>
          </a:stretch>
        </p:blipFill>
        <p:spPr>
          <a:xfrm>
            <a:off x="4004538" y="1793288"/>
            <a:ext cx="498823" cy="498823"/>
          </a:xfrm>
          <a:prstGeom prst="rect">
            <a:avLst/>
          </a:prstGeom>
          <a:noFill/>
          <a:ln>
            <a:noFill/>
          </a:ln>
        </p:spPr>
      </p:pic>
      <p:pic>
        <p:nvPicPr>
          <p:cNvPr id="2485" name="Google Shape;2485;p253"/>
          <p:cNvPicPr preferRelativeResize="0"/>
          <p:nvPr/>
        </p:nvPicPr>
        <p:blipFill rotWithShape="1">
          <a:blip r:embed="rId7">
            <a:alphaModFix/>
          </a:blip>
          <a:srcRect b="0" l="14460" r="57297" t="0"/>
          <a:stretch/>
        </p:blipFill>
        <p:spPr>
          <a:xfrm>
            <a:off x="1080264" y="1550701"/>
            <a:ext cx="680810" cy="831300"/>
          </a:xfrm>
          <a:prstGeom prst="rect">
            <a:avLst/>
          </a:prstGeom>
          <a:noFill/>
          <a:ln>
            <a:noFill/>
          </a:ln>
        </p:spPr>
      </p:pic>
      <p:pic>
        <p:nvPicPr>
          <p:cNvPr id="2486" name="Google Shape;2486;p253"/>
          <p:cNvPicPr preferRelativeResize="0"/>
          <p:nvPr/>
        </p:nvPicPr>
        <p:blipFill rotWithShape="1">
          <a:blip r:embed="rId7">
            <a:alphaModFix/>
          </a:blip>
          <a:srcRect b="0" l="14460" r="57297" t="0"/>
          <a:stretch/>
        </p:blipFill>
        <p:spPr>
          <a:xfrm>
            <a:off x="2568363" y="3091475"/>
            <a:ext cx="680800" cy="831300"/>
          </a:xfrm>
          <a:prstGeom prst="rect">
            <a:avLst/>
          </a:prstGeom>
          <a:noFill/>
          <a:ln>
            <a:noFill/>
          </a:ln>
        </p:spPr>
      </p:pic>
      <p:sp>
        <p:nvSpPr>
          <p:cNvPr id="2487" name="Google Shape;2487;p253"/>
          <p:cNvSpPr/>
          <p:nvPr/>
        </p:nvSpPr>
        <p:spPr>
          <a:xfrm>
            <a:off x="5850582" y="1094125"/>
            <a:ext cx="2520000" cy="1442400"/>
          </a:xfrm>
          <a:prstGeom prst="rect">
            <a:avLst/>
          </a:prstGeom>
          <a:solidFill>
            <a:srgbClr val="F3F0EC"/>
          </a:solidFill>
          <a:ln>
            <a:noFill/>
          </a:ln>
        </p:spPr>
        <p:txBody>
          <a:bodyPr anchorCtr="0" anchor="t" bIns="91425" lIns="91425" spcFirstLastPara="1" rIns="91425" wrap="square" tIns="137150">
            <a:noAutofit/>
          </a:bodyPr>
          <a:lstStyle/>
          <a:p>
            <a:pPr indent="0" lvl="0" marL="0" rtl="0" algn="ctr">
              <a:spcBef>
                <a:spcPts val="0"/>
              </a:spcBef>
              <a:spcAft>
                <a:spcPts val="0"/>
              </a:spcAft>
              <a:buNone/>
            </a:pPr>
            <a:r>
              <a:rPr b="1" lang="en" sz="1500">
                <a:solidFill>
                  <a:schemeClr val="dk1"/>
                </a:solidFill>
                <a:latin typeface="Inter"/>
                <a:ea typeface="Inter"/>
                <a:cs typeface="Inter"/>
                <a:sym typeface="Inter"/>
              </a:rPr>
              <a:t>Databricks + Delta Lake</a:t>
            </a:r>
            <a:endParaRPr sz="1500">
              <a:solidFill>
                <a:schemeClr val="dk1"/>
              </a:solidFill>
              <a:latin typeface="Inter"/>
              <a:ea typeface="Inter"/>
              <a:cs typeface="Inter"/>
              <a:sym typeface="Inter"/>
            </a:endParaRPr>
          </a:p>
        </p:txBody>
      </p:sp>
      <p:pic>
        <p:nvPicPr>
          <p:cNvPr id="2488" name="Google Shape;2488;p253"/>
          <p:cNvPicPr preferRelativeResize="0"/>
          <p:nvPr/>
        </p:nvPicPr>
        <p:blipFill>
          <a:blip r:embed="rId5">
            <a:alphaModFix/>
          </a:blip>
          <a:stretch>
            <a:fillRect/>
          </a:stretch>
        </p:blipFill>
        <p:spPr>
          <a:xfrm>
            <a:off x="7293250" y="1722037"/>
            <a:ext cx="481875" cy="488625"/>
          </a:xfrm>
          <a:prstGeom prst="rect">
            <a:avLst/>
          </a:prstGeom>
          <a:noFill/>
          <a:ln>
            <a:noFill/>
          </a:ln>
        </p:spPr>
      </p:pic>
      <p:pic>
        <p:nvPicPr>
          <p:cNvPr id="2489" name="Google Shape;2489;p253"/>
          <p:cNvPicPr preferRelativeResize="0"/>
          <p:nvPr/>
        </p:nvPicPr>
        <p:blipFill>
          <a:blip r:embed="rId8">
            <a:alphaModFix/>
          </a:blip>
          <a:stretch>
            <a:fillRect/>
          </a:stretch>
        </p:blipFill>
        <p:spPr>
          <a:xfrm>
            <a:off x="6429850" y="1692350"/>
            <a:ext cx="614400" cy="614400"/>
          </a:xfrm>
          <a:prstGeom prst="rect">
            <a:avLst/>
          </a:prstGeom>
          <a:noFill/>
          <a:ln>
            <a:noFill/>
          </a:ln>
        </p:spPr>
      </p:pic>
      <p:sp>
        <p:nvSpPr>
          <p:cNvPr id="2490" name="Google Shape;2490;p25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54"/>
          <p:cNvSpPr txBox="1"/>
          <p:nvPr/>
        </p:nvSpPr>
        <p:spPr>
          <a:xfrm>
            <a:off x="197175" y="3128975"/>
            <a:ext cx="8946900" cy="15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Inter"/>
                <a:ea typeface="Inter"/>
                <a:cs typeface="Inter"/>
                <a:sym typeface="Inter"/>
              </a:rPr>
              <a:t>Make a big splash this summer into the Fivetran Managed Data Lake Service.</a:t>
            </a:r>
            <a:endParaRPr b="1" sz="1700">
              <a:latin typeface="Inter"/>
              <a:ea typeface="Inter"/>
              <a:cs typeface="Inter"/>
              <a:sym typeface="Inter"/>
            </a:endParaRPr>
          </a:p>
          <a:p>
            <a:pPr indent="0" lvl="0" marL="0" rtl="0" algn="l">
              <a:spcBef>
                <a:spcPts val="0"/>
              </a:spcBef>
              <a:spcAft>
                <a:spcPts val="0"/>
              </a:spcAft>
              <a:buNone/>
            </a:pPr>
            <a:r>
              <a:t/>
            </a:r>
            <a:endParaRPr sz="1100">
              <a:latin typeface="Inter"/>
              <a:ea typeface="Inter"/>
              <a:cs typeface="Inter"/>
              <a:sym typeface="Inter"/>
            </a:endParaRPr>
          </a:p>
          <a:p>
            <a:pPr indent="0" lvl="0" marL="0" rtl="0" algn="l">
              <a:spcBef>
                <a:spcPts val="0"/>
              </a:spcBef>
              <a:spcAft>
                <a:spcPts val="0"/>
              </a:spcAft>
              <a:buNone/>
            </a:pPr>
            <a:r>
              <a:rPr b="1" lang="en" sz="1100">
                <a:solidFill>
                  <a:srgbClr val="306BEA"/>
                </a:solidFill>
                <a:latin typeface="Inter"/>
                <a:ea typeface="Inter"/>
                <a:cs typeface="Inter"/>
                <a:sym typeface="Inter"/>
              </a:rPr>
              <a:t>New to data lake destinations?</a:t>
            </a:r>
            <a:r>
              <a:rPr lang="en" sz="1100">
                <a:latin typeface="Inter"/>
                <a:ea typeface="Inter"/>
                <a:cs typeface="Inter"/>
                <a:sym typeface="Inter"/>
              </a:rPr>
              <a:t> Set up pipelines to load data to Amazon S3, Azure Data Lake Storage or Microsoft OneLake and get </a:t>
            </a:r>
            <a:r>
              <a:rPr b="1" lang="en" sz="1100">
                <a:latin typeface="Inter"/>
                <a:ea typeface="Inter"/>
                <a:cs typeface="Inter"/>
                <a:sym typeface="Inter"/>
              </a:rPr>
              <a:t>free usage in June, July, and August. </a:t>
            </a:r>
            <a:endParaRPr b="1" sz="1100">
              <a:latin typeface="Inter"/>
              <a:ea typeface="Inter"/>
              <a:cs typeface="Inter"/>
              <a:sym typeface="Inter"/>
            </a:endParaRPr>
          </a:p>
          <a:p>
            <a:pPr indent="0" lvl="0" marL="0" rtl="0" algn="l">
              <a:spcBef>
                <a:spcPts val="0"/>
              </a:spcBef>
              <a:spcAft>
                <a:spcPts val="0"/>
              </a:spcAft>
              <a:buNone/>
            </a:pPr>
            <a:r>
              <a:t/>
            </a:r>
            <a:endParaRPr sz="1100">
              <a:latin typeface="Inter"/>
              <a:ea typeface="Inter"/>
              <a:cs typeface="Inter"/>
              <a:sym typeface="Inter"/>
            </a:endParaRPr>
          </a:p>
          <a:p>
            <a:pPr indent="0" lvl="0" marL="0" rtl="0" algn="l">
              <a:spcBef>
                <a:spcPts val="0"/>
              </a:spcBef>
              <a:spcAft>
                <a:spcPts val="0"/>
              </a:spcAft>
              <a:buNone/>
            </a:pPr>
            <a:r>
              <a:rPr b="1" lang="en" sz="1100">
                <a:solidFill>
                  <a:srgbClr val="306BEA"/>
                </a:solidFill>
                <a:latin typeface="Inter"/>
                <a:ea typeface="Inter"/>
                <a:cs typeface="Inter"/>
                <a:sym typeface="Inter"/>
              </a:rPr>
              <a:t>Already using a data lake destination?</a:t>
            </a:r>
            <a:r>
              <a:rPr lang="en" sz="1100">
                <a:latin typeface="Inter"/>
                <a:ea typeface="Inter"/>
                <a:cs typeface="Inter"/>
                <a:sym typeface="Inter"/>
              </a:rPr>
              <a:t> We have some </a:t>
            </a:r>
            <a:r>
              <a:rPr b="1" lang="en" sz="1100">
                <a:latin typeface="Inter"/>
                <a:ea typeface="Inter"/>
                <a:cs typeface="Inter"/>
                <a:sym typeface="Inter"/>
              </a:rPr>
              <a:t>premium offers available</a:t>
            </a:r>
            <a:r>
              <a:rPr lang="en" sz="1100">
                <a:latin typeface="Inter"/>
                <a:ea typeface="Inter"/>
                <a:cs typeface="Inter"/>
                <a:sym typeface="Inter"/>
              </a:rPr>
              <a:t> to customers already benefiting from our managed data lake service and looking to grow their usage.</a:t>
            </a:r>
            <a:endParaRPr sz="1100">
              <a:latin typeface="Inter"/>
              <a:ea typeface="Inter"/>
              <a:cs typeface="Inter"/>
              <a:sym typeface="Inter"/>
            </a:endParaRPr>
          </a:p>
          <a:p>
            <a:pPr indent="0" lvl="0" marL="0" rtl="0" algn="l">
              <a:spcBef>
                <a:spcPts val="0"/>
              </a:spcBef>
              <a:spcAft>
                <a:spcPts val="0"/>
              </a:spcAft>
              <a:buNone/>
            </a:pPr>
            <a:r>
              <a:t/>
            </a:r>
            <a:endParaRPr sz="1100">
              <a:latin typeface="Inter"/>
              <a:ea typeface="Inter"/>
              <a:cs typeface="Inter"/>
              <a:sym typeface="Inter"/>
            </a:endParaRPr>
          </a:p>
        </p:txBody>
      </p:sp>
      <p:pic>
        <p:nvPicPr>
          <p:cNvPr id="2496" name="Google Shape;2496;p254"/>
          <p:cNvPicPr preferRelativeResize="0"/>
          <p:nvPr/>
        </p:nvPicPr>
        <p:blipFill>
          <a:blip r:embed="rId3">
            <a:alphaModFix/>
          </a:blip>
          <a:stretch>
            <a:fillRect/>
          </a:stretch>
        </p:blipFill>
        <p:spPr>
          <a:xfrm>
            <a:off x="0" y="0"/>
            <a:ext cx="9144000" cy="287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55"/>
          <p:cNvSpPr/>
          <p:nvPr/>
        </p:nvSpPr>
        <p:spPr>
          <a:xfrm>
            <a:off x="5617925" y="1953675"/>
            <a:ext cx="2797200" cy="1927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Gen AI &amp; LLM</a:t>
            </a:r>
            <a:endParaRPr/>
          </a:p>
        </p:txBody>
      </p:sp>
      <p:sp>
        <p:nvSpPr>
          <p:cNvPr id="2502" name="Google Shape;2502;p255"/>
          <p:cNvSpPr/>
          <p:nvPr/>
        </p:nvSpPr>
        <p:spPr>
          <a:xfrm>
            <a:off x="7540113" y="2285850"/>
            <a:ext cx="724800" cy="1456500"/>
          </a:xfrm>
          <a:prstGeom prst="rect">
            <a:avLst/>
          </a:prstGeom>
          <a:noFill/>
          <a:ln cap="flat" cmpd="sng" w="9525">
            <a:solidFill>
              <a:srgbClr val="999999"/>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1000">
              <a:solidFill>
                <a:schemeClr val="dk1"/>
              </a:solidFill>
              <a:latin typeface="JetBrains Mono"/>
              <a:ea typeface="JetBrains Mono"/>
              <a:cs typeface="JetBrains Mono"/>
              <a:sym typeface="JetBrains Mono"/>
            </a:endParaRPr>
          </a:p>
        </p:txBody>
      </p:sp>
      <p:sp>
        <p:nvSpPr>
          <p:cNvPr id="2503" name="Google Shape;2503;p255"/>
          <p:cNvSpPr txBox="1"/>
          <p:nvPr/>
        </p:nvSpPr>
        <p:spPr>
          <a:xfrm>
            <a:off x="1737750" y="200300"/>
            <a:ext cx="5668500" cy="6234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1" lang="en" sz="1800">
                <a:solidFill>
                  <a:srgbClr val="232F3C"/>
                </a:solidFill>
                <a:latin typeface="Inter"/>
                <a:ea typeface="Inter"/>
                <a:cs typeface="Inter"/>
                <a:sym typeface="Inter"/>
              </a:rPr>
              <a:t>Fivetran’s Data Lake Destinations are a </a:t>
            </a:r>
            <a:r>
              <a:rPr b="1" lang="en" sz="1800">
                <a:solidFill>
                  <a:schemeClr val="accent2"/>
                </a:solidFill>
                <a:latin typeface="Inter"/>
                <a:ea typeface="Inter"/>
                <a:cs typeface="Inter"/>
                <a:sym typeface="Inter"/>
              </a:rPr>
              <a:t>core</a:t>
            </a:r>
            <a:r>
              <a:rPr b="1" lang="en" sz="1800">
                <a:solidFill>
                  <a:schemeClr val="accent2"/>
                </a:solidFill>
                <a:latin typeface="Inter"/>
                <a:ea typeface="Inter"/>
                <a:cs typeface="Inter"/>
                <a:sym typeface="Inter"/>
              </a:rPr>
              <a:t> component</a:t>
            </a:r>
            <a:r>
              <a:rPr b="1" lang="en" sz="1800">
                <a:solidFill>
                  <a:srgbClr val="232F3C"/>
                </a:solidFill>
                <a:latin typeface="Inter"/>
                <a:ea typeface="Inter"/>
                <a:cs typeface="Inter"/>
                <a:sym typeface="Inter"/>
              </a:rPr>
              <a:t> of the new AI stack</a:t>
            </a:r>
            <a:endParaRPr i="0" sz="1800" u="none" cap="none" strike="noStrike">
              <a:solidFill>
                <a:schemeClr val="accent2"/>
              </a:solidFill>
              <a:latin typeface="Inter"/>
              <a:ea typeface="Inter"/>
              <a:cs typeface="Inter"/>
              <a:sym typeface="Inter"/>
            </a:endParaRPr>
          </a:p>
        </p:txBody>
      </p:sp>
      <p:grpSp>
        <p:nvGrpSpPr>
          <p:cNvPr id="2504" name="Google Shape;2504;p255"/>
          <p:cNvGrpSpPr/>
          <p:nvPr/>
        </p:nvGrpSpPr>
        <p:grpSpPr>
          <a:xfrm>
            <a:off x="1871362" y="2633736"/>
            <a:ext cx="1103145" cy="431777"/>
            <a:chOff x="1889950" y="1783125"/>
            <a:chExt cx="900600" cy="352500"/>
          </a:xfrm>
        </p:grpSpPr>
        <p:sp>
          <p:nvSpPr>
            <p:cNvPr id="2505" name="Google Shape;2505;p255"/>
            <p:cNvSpPr/>
            <p:nvPr/>
          </p:nvSpPr>
          <p:spPr>
            <a:xfrm>
              <a:off x="1889950" y="1783125"/>
              <a:ext cx="900600" cy="352500"/>
            </a:xfrm>
            <a:prstGeom prst="rect">
              <a:avLst/>
            </a:prstGeom>
            <a:solidFill>
              <a:schemeClr val="accent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pic>
          <p:nvPicPr>
            <p:cNvPr descr="Text, logo&#10;&#10;Description automatically generated" id="2506" name="Google Shape;2506;p255"/>
            <p:cNvPicPr preferRelativeResize="0"/>
            <p:nvPr/>
          </p:nvPicPr>
          <p:blipFill rotWithShape="1">
            <a:blip r:embed="rId3">
              <a:alphaModFix/>
            </a:blip>
            <a:srcRect b="32097" l="5342" r="5475" t="32250"/>
            <a:stretch/>
          </p:blipFill>
          <p:spPr>
            <a:xfrm>
              <a:off x="1977850" y="1850728"/>
              <a:ext cx="724800" cy="217294"/>
            </a:xfrm>
            <a:prstGeom prst="rect">
              <a:avLst/>
            </a:prstGeom>
            <a:noFill/>
            <a:ln>
              <a:noFill/>
            </a:ln>
          </p:spPr>
        </p:pic>
      </p:grpSp>
      <p:grpSp>
        <p:nvGrpSpPr>
          <p:cNvPr id="2507" name="Google Shape;2507;p255"/>
          <p:cNvGrpSpPr/>
          <p:nvPr/>
        </p:nvGrpSpPr>
        <p:grpSpPr>
          <a:xfrm>
            <a:off x="728875" y="1004625"/>
            <a:ext cx="724800" cy="3537600"/>
            <a:chOff x="330713" y="603525"/>
            <a:chExt cx="724800" cy="3537600"/>
          </a:xfrm>
        </p:grpSpPr>
        <p:sp>
          <p:nvSpPr>
            <p:cNvPr id="2508" name="Google Shape;2508;p255"/>
            <p:cNvSpPr/>
            <p:nvPr/>
          </p:nvSpPr>
          <p:spPr>
            <a:xfrm>
              <a:off x="330713" y="603525"/>
              <a:ext cx="724800" cy="3537600"/>
            </a:xfrm>
            <a:prstGeom prst="rect">
              <a:avLst/>
            </a:prstGeom>
            <a:solidFill>
              <a:schemeClr val="lt1"/>
            </a:solidFill>
            <a:ln cap="flat" cmpd="sng" w="9525">
              <a:solidFill>
                <a:srgbClr val="999999"/>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Sources</a:t>
              </a:r>
              <a:endParaRPr sz="1000">
                <a:latin typeface="Inter"/>
                <a:ea typeface="Inter"/>
                <a:cs typeface="Inter"/>
                <a:sym typeface="Inter"/>
              </a:endParaRPr>
            </a:p>
          </p:txBody>
        </p:sp>
        <p:cxnSp>
          <p:nvCxnSpPr>
            <p:cNvPr id="2509" name="Google Shape;2509;p255"/>
            <p:cNvCxnSpPr/>
            <p:nvPr/>
          </p:nvCxnSpPr>
          <p:spPr>
            <a:xfrm>
              <a:off x="423113" y="921450"/>
              <a:ext cx="540000" cy="0"/>
            </a:xfrm>
            <a:prstGeom prst="straightConnector1">
              <a:avLst/>
            </a:prstGeom>
            <a:noFill/>
            <a:ln cap="flat" cmpd="sng" w="9525">
              <a:solidFill>
                <a:srgbClr val="999999"/>
              </a:solidFill>
              <a:prstDash val="solid"/>
              <a:round/>
              <a:headEnd len="med" w="med" type="none"/>
              <a:tailEnd len="med" w="med" type="none"/>
            </a:ln>
          </p:spPr>
        </p:cxnSp>
        <p:cxnSp>
          <p:nvCxnSpPr>
            <p:cNvPr id="2510" name="Google Shape;2510;p255"/>
            <p:cNvCxnSpPr/>
            <p:nvPr/>
          </p:nvCxnSpPr>
          <p:spPr>
            <a:xfrm>
              <a:off x="423113" y="1458063"/>
              <a:ext cx="540000" cy="0"/>
            </a:xfrm>
            <a:prstGeom prst="straightConnector1">
              <a:avLst/>
            </a:prstGeom>
            <a:noFill/>
            <a:ln cap="flat" cmpd="sng" w="9525">
              <a:solidFill>
                <a:srgbClr val="999999"/>
              </a:solidFill>
              <a:prstDash val="solid"/>
              <a:round/>
              <a:headEnd len="med" w="med" type="none"/>
              <a:tailEnd len="med" w="med" type="none"/>
            </a:ln>
          </p:spPr>
        </p:cxnSp>
        <p:sp>
          <p:nvSpPr>
            <p:cNvPr id="2511" name="Google Shape;2511;p255"/>
            <p:cNvSpPr txBox="1"/>
            <p:nvPr/>
          </p:nvSpPr>
          <p:spPr>
            <a:xfrm>
              <a:off x="330713" y="1279225"/>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Applications</a:t>
              </a:r>
              <a:endParaRPr sz="800">
                <a:solidFill>
                  <a:schemeClr val="dk1"/>
                </a:solidFill>
                <a:latin typeface="Inter SemiBold"/>
                <a:ea typeface="Inter SemiBold"/>
                <a:cs typeface="Inter SemiBold"/>
                <a:sym typeface="Inter SemiBold"/>
              </a:endParaRPr>
            </a:p>
          </p:txBody>
        </p:sp>
        <p:pic>
          <p:nvPicPr>
            <p:cNvPr id="2512" name="Google Shape;2512;p255"/>
            <p:cNvPicPr preferRelativeResize="0"/>
            <p:nvPr/>
          </p:nvPicPr>
          <p:blipFill>
            <a:blip r:embed="rId4">
              <a:alphaModFix/>
            </a:blip>
            <a:stretch>
              <a:fillRect/>
            </a:stretch>
          </p:blipFill>
          <p:spPr>
            <a:xfrm>
              <a:off x="578963" y="1023384"/>
              <a:ext cx="228300" cy="199996"/>
            </a:xfrm>
            <a:prstGeom prst="rect">
              <a:avLst/>
            </a:prstGeom>
            <a:noFill/>
            <a:ln>
              <a:noFill/>
            </a:ln>
          </p:spPr>
        </p:pic>
        <p:pic>
          <p:nvPicPr>
            <p:cNvPr id="2513" name="Google Shape;2513;p255"/>
            <p:cNvPicPr preferRelativeResize="0"/>
            <p:nvPr/>
          </p:nvPicPr>
          <p:blipFill>
            <a:blip r:embed="rId5">
              <a:alphaModFix/>
            </a:blip>
            <a:stretch>
              <a:fillRect/>
            </a:stretch>
          </p:blipFill>
          <p:spPr>
            <a:xfrm>
              <a:off x="599659" y="1530285"/>
              <a:ext cx="186908" cy="213375"/>
            </a:xfrm>
            <a:prstGeom prst="rect">
              <a:avLst/>
            </a:prstGeom>
            <a:noFill/>
            <a:ln>
              <a:noFill/>
            </a:ln>
          </p:spPr>
        </p:pic>
        <p:pic>
          <p:nvPicPr>
            <p:cNvPr id="2514" name="Google Shape;2514;p255"/>
            <p:cNvPicPr preferRelativeResize="0"/>
            <p:nvPr/>
          </p:nvPicPr>
          <p:blipFill>
            <a:blip r:embed="rId6">
              <a:alphaModFix/>
            </a:blip>
            <a:stretch>
              <a:fillRect/>
            </a:stretch>
          </p:blipFill>
          <p:spPr>
            <a:xfrm>
              <a:off x="590538" y="2083284"/>
              <a:ext cx="205150" cy="213372"/>
            </a:xfrm>
            <a:prstGeom prst="rect">
              <a:avLst/>
            </a:prstGeom>
            <a:noFill/>
            <a:ln>
              <a:noFill/>
            </a:ln>
          </p:spPr>
        </p:pic>
        <p:pic>
          <p:nvPicPr>
            <p:cNvPr id="2515" name="Google Shape;2515;p255"/>
            <p:cNvPicPr preferRelativeResize="0"/>
            <p:nvPr/>
          </p:nvPicPr>
          <p:blipFill>
            <a:blip r:embed="rId7">
              <a:alphaModFix/>
            </a:blip>
            <a:stretch>
              <a:fillRect/>
            </a:stretch>
          </p:blipFill>
          <p:spPr>
            <a:xfrm>
              <a:off x="590538" y="3150772"/>
              <a:ext cx="205150" cy="205150"/>
            </a:xfrm>
            <a:prstGeom prst="rect">
              <a:avLst/>
            </a:prstGeom>
            <a:noFill/>
            <a:ln>
              <a:noFill/>
            </a:ln>
          </p:spPr>
        </p:pic>
        <p:pic>
          <p:nvPicPr>
            <p:cNvPr id="2516" name="Google Shape;2516;p255"/>
            <p:cNvPicPr preferRelativeResize="0"/>
            <p:nvPr/>
          </p:nvPicPr>
          <p:blipFill>
            <a:blip r:embed="rId8">
              <a:alphaModFix/>
            </a:blip>
            <a:stretch>
              <a:fillRect/>
            </a:stretch>
          </p:blipFill>
          <p:spPr>
            <a:xfrm>
              <a:off x="599663" y="2610172"/>
              <a:ext cx="186900" cy="213115"/>
            </a:xfrm>
            <a:prstGeom prst="rect">
              <a:avLst/>
            </a:prstGeom>
            <a:noFill/>
            <a:ln>
              <a:noFill/>
            </a:ln>
          </p:spPr>
        </p:pic>
        <p:pic>
          <p:nvPicPr>
            <p:cNvPr id="2517" name="Google Shape;2517;p255"/>
            <p:cNvPicPr preferRelativeResize="0"/>
            <p:nvPr/>
          </p:nvPicPr>
          <p:blipFill>
            <a:blip r:embed="rId9">
              <a:alphaModFix/>
            </a:blip>
            <a:stretch>
              <a:fillRect/>
            </a:stretch>
          </p:blipFill>
          <p:spPr>
            <a:xfrm>
              <a:off x="578963" y="3698637"/>
              <a:ext cx="228300" cy="182640"/>
            </a:xfrm>
            <a:prstGeom prst="rect">
              <a:avLst/>
            </a:prstGeom>
            <a:noFill/>
            <a:ln>
              <a:noFill/>
            </a:ln>
          </p:spPr>
        </p:pic>
        <p:sp>
          <p:nvSpPr>
            <p:cNvPr id="2518" name="Google Shape;2518;p255"/>
            <p:cNvSpPr txBox="1"/>
            <p:nvPr/>
          </p:nvSpPr>
          <p:spPr>
            <a:xfrm>
              <a:off x="330713" y="1815860"/>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Databases</a:t>
              </a:r>
              <a:endParaRPr sz="800">
                <a:solidFill>
                  <a:schemeClr val="dk1"/>
                </a:solidFill>
                <a:latin typeface="Inter SemiBold"/>
                <a:ea typeface="Inter SemiBold"/>
                <a:cs typeface="Inter SemiBold"/>
                <a:sym typeface="Inter SemiBold"/>
              </a:endParaRPr>
            </a:p>
          </p:txBody>
        </p:sp>
        <p:sp>
          <p:nvSpPr>
            <p:cNvPr id="2519" name="Google Shape;2519;p255"/>
            <p:cNvSpPr txBox="1"/>
            <p:nvPr/>
          </p:nvSpPr>
          <p:spPr>
            <a:xfrm>
              <a:off x="330713" y="2352470"/>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Events</a:t>
              </a:r>
              <a:endParaRPr sz="800">
                <a:solidFill>
                  <a:schemeClr val="dk1"/>
                </a:solidFill>
                <a:latin typeface="Inter SemiBold"/>
                <a:ea typeface="Inter SemiBold"/>
                <a:cs typeface="Inter SemiBold"/>
                <a:sym typeface="Inter SemiBold"/>
              </a:endParaRPr>
            </a:p>
          </p:txBody>
        </p:sp>
        <p:sp>
          <p:nvSpPr>
            <p:cNvPr id="2520" name="Google Shape;2520;p255"/>
            <p:cNvSpPr txBox="1"/>
            <p:nvPr/>
          </p:nvSpPr>
          <p:spPr>
            <a:xfrm>
              <a:off x="330713" y="3956850"/>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Warehouses</a:t>
              </a:r>
              <a:endParaRPr sz="800">
                <a:solidFill>
                  <a:schemeClr val="dk1"/>
                </a:solidFill>
                <a:latin typeface="Inter SemiBold"/>
                <a:ea typeface="Inter SemiBold"/>
                <a:cs typeface="Inter SemiBold"/>
                <a:sym typeface="Inter SemiBold"/>
              </a:endParaRPr>
            </a:p>
          </p:txBody>
        </p:sp>
        <p:sp>
          <p:nvSpPr>
            <p:cNvPr id="2521" name="Google Shape;2521;p255"/>
            <p:cNvSpPr txBox="1"/>
            <p:nvPr/>
          </p:nvSpPr>
          <p:spPr>
            <a:xfrm>
              <a:off x="330713" y="3420465"/>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Functions</a:t>
              </a:r>
              <a:endParaRPr sz="800">
                <a:solidFill>
                  <a:schemeClr val="dk1"/>
                </a:solidFill>
                <a:latin typeface="Inter SemiBold"/>
                <a:ea typeface="Inter SemiBold"/>
                <a:cs typeface="Inter SemiBold"/>
                <a:sym typeface="Inter SemiBold"/>
              </a:endParaRPr>
            </a:p>
          </p:txBody>
        </p:sp>
        <p:sp>
          <p:nvSpPr>
            <p:cNvPr id="2522" name="Google Shape;2522;p255"/>
            <p:cNvSpPr txBox="1"/>
            <p:nvPr/>
          </p:nvSpPr>
          <p:spPr>
            <a:xfrm>
              <a:off x="330713" y="2889093"/>
              <a:ext cx="724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Files</a:t>
              </a:r>
              <a:endParaRPr sz="800">
                <a:solidFill>
                  <a:schemeClr val="dk1"/>
                </a:solidFill>
                <a:latin typeface="Inter SemiBold"/>
                <a:ea typeface="Inter SemiBold"/>
                <a:cs typeface="Inter SemiBold"/>
                <a:sym typeface="Inter SemiBold"/>
              </a:endParaRPr>
            </a:p>
          </p:txBody>
        </p:sp>
        <p:cxnSp>
          <p:nvCxnSpPr>
            <p:cNvPr id="2523" name="Google Shape;2523;p255"/>
            <p:cNvCxnSpPr/>
            <p:nvPr/>
          </p:nvCxnSpPr>
          <p:spPr>
            <a:xfrm>
              <a:off x="423113" y="3604513"/>
              <a:ext cx="540000" cy="0"/>
            </a:xfrm>
            <a:prstGeom prst="straightConnector1">
              <a:avLst/>
            </a:prstGeom>
            <a:noFill/>
            <a:ln cap="flat" cmpd="sng" w="9525">
              <a:solidFill>
                <a:srgbClr val="999999"/>
              </a:solidFill>
              <a:prstDash val="solid"/>
              <a:round/>
              <a:headEnd len="med" w="med" type="none"/>
              <a:tailEnd len="med" w="med" type="none"/>
            </a:ln>
          </p:spPr>
        </p:cxnSp>
        <p:cxnSp>
          <p:nvCxnSpPr>
            <p:cNvPr id="2524" name="Google Shape;2524;p255"/>
            <p:cNvCxnSpPr/>
            <p:nvPr/>
          </p:nvCxnSpPr>
          <p:spPr>
            <a:xfrm>
              <a:off x="423113" y="3067900"/>
              <a:ext cx="540000" cy="0"/>
            </a:xfrm>
            <a:prstGeom prst="straightConnector1">
              <a:avLst/>
            </a:prstGeom>
            <a:noFill/>
            <a:ln cap="flat" cmpd="sng" w="9525">
              <a:solidFill>
                <a:srgbClr val="999999"/>
              </a:solidFill>
              <a:prstDash val="solid"/>
              <a:round/>
              <a:headEnd len="med" w="med" type="none"/>
              <a:tailEnd len="med" w="med" type="none"/>
            </a:ln>
          </p:spPr>
        </p:cxnSp>
        <p:cxnSp>
          <p:nvCxnSpPr>
            <p:cNvPr id="2525" name="Google Shape;2525;p255"/>
            <p:cNvCxnSpPr/>
            <p:nvPr/>
          </p:nvCxnSpPr>
          <p:spPr>
            <a:xfrm>
              <a:off x="423113" y="2531288"/>
              <a:ext cx="540000" cy="0"/>
            </a:xfrm>
            <a:prstGeom prst="straightConnector1">
              <a:avLst/>
            </a:prstGeom>
            <a:noFill/>
            <a:ln cap="flat" cmpd="sng" w="9525">
              <a:solidFill>
                <a:srgbClr val="999999"/>
              </a:solidFill>
              <a:prstDash val="solid"/>
              <a:round/>
              <a:headEnd len="med" w="med" type="none"/>
              <a:tailEnd len="med" w="med" type="none"/>
            </a:ln>
          </p:spPr>
        </p:cxnSp>
        <p:cxnSp>
          <p:nvCxnSpPr>
            <p:cNvPr id="2526" name="Google Shape;2526;p255"/>
            <p:cNvCxnSpPr/>
            <p:nvPr/>
          </p:nvCxnSpPr>
          <p:spPr>
            <a:xfrm>
              <a:off x="423113" y="1994675"/>
              <a:ext cx="540000" cy="0"/>
            </a:xfrm>
            <a:prstGeom prst="straightConnector1">
              <a:avLst/>
            </a:prstGeom>
            <a:noFill/>
            <a:ln cap="flat" cmpd="sng" w="9525">
              <a:solidFill>
                <a:srgbClr val="999999"/>
              </a:solidFill>
              <a:prstDash val="solid"/>
              <a:round/>
              <a:headEnd len="med" w="med" type="none"/>
              <a:tailEnd len="med" w="med" type="none"/>
            </a:ln>
          </p:spPr>
        </p:cxnSp>
      </p:grpSp>
      <p:grpSp>
        <p:nvGrpSpPr>
          <p:cNvPr id="2527" name="Google Shape;2527;p255"/>
          <p:cNvGrpSpPr/>
          <p:nvPr/>
        </p:nvGrpSpPr>
        <p:grpSpPr>
          <a:xfrm>
            <a:off x="3392175" y="1572675"/>
            <a:ext cx="1653300" cy="2553900"/>
            <a:chOff x="3312400" y="1115475"/>
            <a:chExt cx="1653300" cy="2553900"/>
          </a:xfrm>
        </p:grpSpPr>
        <p:sp>
          <p:nvSpPr>
            <p:cNvPr id="2528" name="Google Shape;2528;p255"/>
            <p:cNvSpPr/>
            <p:nvPr/>
          </p:nvSpPr>
          <p:spPr>
            <a:xfrm>
              <a:off x="3312400" y="1115475"/>
              <a:ext cx="1653300" cy="25539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Inter"/>
                  <a:ea typeface="Inter"/>
                  <a:cs typeface="Inter"/>
                  <a:sym typeface="Inter"/>
                </a:rPr>
                <a:t>Data platform</a:t>
              </a:r>
              <a:endParaRPr/>
            </a:p>
          </p:txBody>
        </p:sp>
        <p:sp>
          <p:nvSpPr>
            <p:cNvPr id="2529" name="Google Shape;2529;p255"/>
            <p:cNvSpPr/>
            <p:nvPr/>
          </p:nvSpPr>
          <p:spPr>
            <a:xfrm>
              <a:off x="3447388" y="1443475"/>
              <a:ext cx="1383300" cy="642300"/>
            </a:xfrm>
            <a:prstGeom prst="rect">
              <a:avLst/>
            </a:prstGeom>
            <a:noFill/>
            <a:ln cap="flat" cmpd="sng" w="9525">
              <a:solidFill>
                <a:srgbClr val="999999"/>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1000">
                <a:solidFill>
                  <a:schemeClr val="dk1"/>
                </a:solidFill>
                <a:latin typeface="JetBrains Mono"/>
                <a:ea typeface="JetBrains Mono"/>
                <a:cs typeface="JetBrains Mono"/>
                <a:sym typeface="JetBrains Mono"/>
              </a:endParaRPr>
            </a:p>
          </p:txBody>
        </p:sp>
        <p:sp>
          <p:nvSpPr>
            <p:cNvPr id="2530" name="Google Shape;2530;p255"/>
            <p:cNvSpPr/>
            <p:nvPr/>
          </p:nvSpPr>
          <p:spPr>
            <a:xfrm>
              <a:off x="3447400" y="2140200"/>
              <a:ext cx="1383300" cy="642300"/>
            </a:xfrm>
            <a:prstGeom prst="rect">
              <a:avLst/>
            </a:prstGeom>
            <a:noFill/>
            <a:ln cap="flat" cmpd="sng" w="9525">
              <a:solidFill>
                <a:srgbClr val="999999"/>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1000">
                <a:solidFill>
                  <a:schemeClr val="dk1"/>
                </a:solidFill>
                <a:latin typeface="JetBrains Mono"/>
                <a:ea typeface="JetBrains Mono"/>
                <a:cs typeface="JetBrains Mono"/>
                <a:sym typeface="JetBrains Mono"/>
              </a:endParaRPr>
            </a:p>
          </p:txBody>
        </p:sp>
        <p:sp>
          <p:nvSpPr>
            <p:cNvPr id="2531" name="Google Shape;2531;p255"/>
            <p:cNvSpPr/>
            <p:nvPr/>
          </p:nvSpPr>
          <p:spPr>
            <a:xfrm>
              <a:off x="3447391" y="2836925"/>
              <a:ext cx="1383300" cy="697200"/>
            </a:xfrm>
            <a:prstGeom prst="rect">
              <a:avLst/>
            </a:prstGeom>
            <a:noFill/>
            <a:ln cap="flat" cmpd="sng" w="9525">
              <a:solidFill>
                <a:srgbClr val="999999"/>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1000">
                <a:solidFill>
                  <a:schemeClr val="dk1"/>
                </a:solidFill>
                <a:latin typeface="JetBrains Mono"/>
                <a:ea typeface="JetBrains Mono"/>
                <a:cs typeface="JetBrains Mono"/>
                <a:sym typeface="JetBrains Mono"/>
              </a:endParaRPr>
            </a:p>
          </p:txBody>
        </p:sp>
        <p:pic>
          <p:nvPicPr>
            <p:cNvPr id="2532" name="Google Shape;2532;p255"/>
            <p:cNvPicPr preferRelativeResize="0"/>
            <p:nvPr/>
          </p:nvPicPr>
          <p:blipFill>
            <a:blip r:embed="rId10">
              <a:alphaModFix/>
            </a:blip>
            <a:stretch>
              <a:fillRect/>
            </a:stretch>
          </p:blipFill>
          <p:spPr>
            <a:xfrm>
              <a:off x="3942788" y="2918424"/>
              <a:ext cx="392498" cy="377100"/>
            </a:xfrm>
            <a:prstGeom prst="rect">
              <a:avLst/>
            </a:prstGeom>
            <a:noFill/>
            <a:ln>
              <a:noFill/>
            </a:ln>
          </p:spPr>
        </p:pic>
        <p:pic>
          <p:nvPicPr>
            <p:cNvPr id="2533" name="Google Shape;2533;p255"/>
            <p:cNvPicPr preferRelativeResize="0"/>
            <p:nvPr/>
          </p:nvPicPr>
          <p:blipFill rotWithShape="1">
            <a:blip r:embed="rId11">
              <a:alphaModFix/>
            </a:blip>
            <a:srcRect b="0" l="0" r="0" t="0"/>
            <a:stretch/>
          </p:blipFill>
          <p:spPr>
            <a:xfrm>
              <a:off x="3967428" y="1545688"/>
              <a:ext cx="343225" cy="285425"/>
            </a:xfrm>
            <a:prstGeom prst="rect">
              <a:avLst/>
            </a:prstGeom>
            <a:noFill/>
            <a:ln>
              <a:noFill/>
            </a:ln>
          </p:spPr>
        </p:pic>
        <p:sp>
          <p:nvSpPr>
            <p:cNvPr id="2534" name="Google Shape;2534;p255"/>
            <p:cNvSpPr txBox="1"/>
            <p:nvPr/>
          </p:nvSpPr>
          <p:spPr>
            <a:xfrm>
              <a:off x="3616141" y="1893175"/>
              <a:ext cx="1045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Data lakehouse</a:t>
              </a:r>
              <a:endParaRPr sz="800">
                <a:solidFill>
                  <a:schemeClr val="dk1"/>
                </a:solidFill>
                <a:latin typeface="Inter SemiBold"/>
                <a:ea typeface="Inter SemiBold"/>
                <a:cs typeface="Inter SemiBold"/>
                <a:sym typeface="Inter SemiBold"/>
              </a:endParaRPr>
            </a:p>
          </p:txBody>
        </p:sp>
        <p:pic>
          <p:nvPicPr>
            <p:cNvPr id="2535" name="Google Shape;2535;p255"/>
            <p:cNvPicPr preferRelativeResize="0"/>
            <p:nvPr/>
          </p:nvPicPr>
          <p:blipFill rotWithShape="1">
            <a:blip r:embed="rId12">
              <a:alphaModFix/>
            </a:blip>
            <a:srcRect b="0" l="0" r="0" t="0"/>
            <a:stretch/>
          </p:blipFill>
          <p:spPr>
            <a:xfrm>
              <a:off x="3599305" y="2262542"/>
              <a:ext cx="309530" cy="220871"/>
            </a:xfrm>
            <a:prstGeom prst="rect">
              <a:avLst/>
            </a:prstGeom>
            <a:noFill/>
            <a:ln>
              <a:noFill/>
            </a:ln>
          </p:spPr>
        </p:pic>
        <p:sp>
          <p:nvSpPr>
            <p:cNvPr id="2536" name="Google Shape;2536;p255"/>
            <p:cNvSpPr txBox="1"/>
            <p:nvPr/>
          </p:nvSpPr>
          <p:spPr>
            <a:xfrm>
              <a:off x="3616141" y="2589775"/>
              <a:ext cx="1045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Transformation</a:t>
              </a:r>
              <a:endParaRPr sz="800">
                <a:solidFill>
                  <a:schemeClr val="dk1"/>
                </a:solidFill>
                <a:latin typeface="Inter SemiBold"/>
                <a:ea typeface="Inter SemiBold"/>
                <a:cs typeface="Inter SemiBold"/>
                <a:sym typeface="Inter SemiBold"/>
              </a:endParaRPr>
            </a:p>
          </p:txBody>
        </p:sp>
        <p:pic>
          <p:nvPicPr>
            <p:cNvPr id="2537" name="Google Shape;2537;p255"/>
            <p:cNvPicPr preferRelativeResize="0"/>
            <p:nvPr/>
          </p:nvPicPr>
          <p:blipFill rotWithShape="1">
            <a:blip r:embed="rId12">
              <a:alphaModFix/>
            </a:blip>
            <a:srcRect b="0" l="0" r="0" t="0"/>
            <a:stretch/>
          </p:blipFill>
          <p:spPr>
            <a:xfrm>
              <a:off x="3984280" y="2262542"/>
              <a:ext cx="309530" cy="220871"/>
            </a:xfrm>
            <a:prstGeom prst="rect">
              <a:avLst/>
            </a:prstGeom>
            <a:noFill/>
            <a:ln>
              <a:noFill/>
            </a:ln>
          </p:spPr>
        </p:pic>
        <p:pic>
          <p:nvPicPr>
            <p:cNvPr id="2538" name="Google Shape;2538;p255"/>
            <p:cNvPicPr preferRelativeResize="0"/>
            <p:nvPr/>
          </p:nvPicPr>
          <p:blipFill rotWithShape="1">
            <a:blip r:embed="rId12">
              <a:alphaModFix/>
            </a:blip>
            <a:srcRect b="0" l="0" r="0" t="0"/>
            <a:stretch/>
          </p:blipFill>
          <p:spPr>
            <a:xfrm>
              <a:off x="4369255" y="2262542"/>
              <a:ext cx="309530" cy="220871"/>
            </a:xfrm>
            <a:prstGeom prst="rect">
              <a:avLst/>
            </a:prstGeom>
            <a:noFill/>
            <a:ln>
              <a:noFill/>
            </a:ln>
          </p:spPr>
        </p:pic>
        <p:sp>
          <p:nvSpPr>
            <p:cNvPr id="2539" name="Google Shape;2539;p255"/>
            <p:cNvSpPr txBox="1"/>
            <p:nvPr/>
          </p:nvSpPr>
          <p:spPr>
            <a:xfrm>
              <a:off x="3495402" y="3341100"/>
              <a:ext cx="12873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Metadata to data catalog</a:t>
              </a:r>
              <a:endParaRPr sz="800">
                <a:solidFill>
                  <a:schemeClr val="dk1"/>
                </a:solidFill>
                <a:latin typeface="Inter SemiBold"/>
                <a:ea typeface="Inter SemiBold"/>
                <a:cs typeface="Inter SemiBold"/>
                <a:sym typeface="Inter SemiBold"/>
              </a:endParaRPr>
            </a:p>
          </p:txBody>
        </p:sp>
      </p:grpSp>
      <p:pic>
        <p:nvPicPr>
          <p:cNvPr id="2540" name="Google Shape;2540;p255"/>
          <p:cNvPicPr preferRelativeResize="0"/>
          <p:nvPr/>
        </p:nvPicPr>
        <p:blipFill rotWithShape="1">
          <a:blip r:embed="rId13">
            <a:alphaModFix/>
          </a:blip>
          <a:srcRect b="0" l="0" r="0" t="0"/>
          <a:stretch/>
        </p:blipFill>
        <p:spPr>
          <a:xfrm>
            <a:off x="6878653" y="4139689"/>
            <a:ext cx="343680" cy="343700"/>
          </a:xfrm>
          <a:prstGeom prst="rect">
            <a:avLst/>
          </a:prstGeom>
          <a:noFill/>
          <a:ln>
            <a:noFill/>
          </a:ln>
        </p:spPr>
      </p:pic>
      <p:pic>
        <p:nvPicPr>
          <p:cNvPr id="2541" name="Google Shape;2541;p255"/>
          <p:cNvPicPr preferRelativeResize="0"/>
          <p:nvPr/>
        </p:nvPicPr>
        <p:blipFill>
          <a:blip r:embed="rId14">
            <a:alphaModFix/>
          </a:blip>
          <a:stretch>
            <a:fillRect/>
          </a:stretch>
        </p:blipFill>
        <p:spPr>
          <a:xfrm>
            <a:off x="5923805" y="2314725"/>
            <a:ext cx="429625" cy="343688"/>
          </a:xfrm>
          <a:prstGeom prst="rect">
            <a:avLst/>
          </a:prstGeom>
          <a:noFill/>
          <a:ln>
            <a:noFill/>
          </a:ln>
        </p:spPr>
      </p:pic>
      <p:pic>
        <p:nvPicPr>
          <p:cNvPr id="2542" name="Google Shape;2542;p255"/>
          <p:cNvPicPr preferRelativeResize="0"/>
          <p:nvPr/>
        </p:nvPicPr>
        <p:blipFill rotWithShape="1">
          <a:blip r:embed="rId15">
            <a:alphaModFix/>
          </a:blip>
          <a:srcRect b="0" l="0" r="10634" t="0"/>
          <a:stretch/>
        </p:blipFill>
        <p:spPr>
          <a:xfrm>
            <a:off x="5923805" y="3071888"/>
            <a:ext cx="429625" cy="289139"/>
          </a:xfrm>
          <a:prstGeom prst="rect">
            <a:avLst/>
          </a:prstGeom>
          <a:noFill/>
          <a:ln>
            <a:noFill/>
          </a:ln>
        </p:spPr>
      </p:pic>
      <p:sp>
        <p:nvSpPr>
          <p:cNvPr id="2543" name="Google Shape;2543;p255"/>
          <p:cNvSpPr/>
          <p:nvPr/>
        </p:nvSpPr>
        <p:spPr>
          <a:xfrm>
            <a:off x="6592875" y="2285850"/>
            <a:ext cx="724800" cy="1456500"/>
          </a:xfrm>
          <a:prstGeom prst="rect">
            <a:avLst/>
          </a:prstGeom>
          <a:noFill/>
          <a:ln cap="flat" cmpd="sng" w="9525">
            <a:solidFill>
              <a:srgbClr val="999999"/>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800">
              <a:solidFill>
                <a:schemeClr val="dk1"/>
              </a:solidFill>
              <a:latin typeface="JetBrains Mono"/>
              <a:ea typeface="JetBrains Mono"/>
              <a:cs typeface="JetBrains Mono"/>
              <a:sym typeface="JetBrains Mono"/>
            </a:endParaRPr>
          </a:p>
          <a:p>
            <a:pPr indent="0" lvl="0" marL="0" marR="0" rtl="0" algn="ctr">
              <a:spcBef>
                <a:spcPts val="0"/>
              </a:spcBef>
              <a:spcAft>
                <a:spcPts val="0"/>
              </a:spcAft>
              <a:buNone/>
            </a:pPr>
            <a:r>
              <a:t/>
            </a:r>
            <a:endParaRPr sz="1000">
              <a:solidFill>
                <a:schemeClr val="dk1"/>
              </a:solidFill>
              <a:latin typeface="JetBrains Mono"/>
              <a:ea typeface="JetBrains Mono"/>
              <a:cs typeface="JetBrains Mono"/>
              <a:sym typeface="JetBrains Mono"/>
            </a:endParaRPr>
          </a:p>
        </p:txBody>
      </p:sp>
      <p:sp>
        <p:nvSpPr>
          <p:cNvPr id="2544" name="Google Shape;2544;p255"/>
          <p:cNvSpPr txBox="1"/>
          <p:nvPr/>
        </p:nvSpPr>
        <p:spPr>
          <a:xfrm>
            <a:off x="6574425" y="3037375"/>
            <a:ext cx="7617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Retrieval</a:t>
            </a:r>
            <a:endParaRPr sz="8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model</a:t>
            </a:r>
            <a:endParaRPr sz="800">
              <a:solidFill>
                <a:schemeClr val="dk1"/>
              </a:solidFill>
              <a:latin typeface="Inter SemiBold"/>
              <a:ea typeface="Inter SemiBold"/>
              <a:cs typeface="Inter SemiBold"/>
              <a:sym typeface="Inter SemiBold"/>
            </a:endParaRPr>
          </a:p>
        </p:txBody>
      </p:sp>
      <p:sp>
        <p:nvSpPr>
          <p:cNvPr id="2545" name="Google Shape;2545;p255"/>
          <p:cNvSpPr txBox="1"/>
          <p:nvPr/>
        </p:nvSpPr>
        <p:spPr>
          <a:xfrm>
            <a:off x="7540113" y="3037375"/>
            <a:ext cx="7248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Foundation</a:t>
            </a:r>
            <a:endParaRPr sz="8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model</a:t>
            </a:r>
            <a:endParaRPr sz="800">
              <a:solidFill>
                <a:schemeClr val="dk1"/>
              </a:solidFill>
              <a:latin typeface="Inter SemiBold"/>
              <a:ea typeface="Inter SemiBold"/>
              <a:cs typeface="Inter SemiBold"/>
              <a:sym typeface="Inter SemiBold"/>
            </a:endParaRPr>
          </a:p>
        </p:txBody>
      </p:sp>
      <p:sp>
        <p:nvSpPr>
          <p:cNvPr id="2546" name="Google Shape;2546;p255"/>
          <p:cNvSpPr txBox="1"/>
          <p:nvPr/>
        </p:nvSpPr>
        <p:spPr>
          <a:xfrm>
            <a:off x="5712467" y="2665400"/>
            <a:ext cx="8523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Vector</a:t>
            </a:r>
            <a:endParaRPr sz="8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database</a:t>
            </a:r>
            <a:endParaRPr sz="800">
              <a:solidFill>
                <a:schemeClr val="dk1"/>
              </a:solidFill>
              <a:latin typeface="Inter SemiBold"/>
              <a:ea typeface="Inter SemiBold"/>
              <a:cs typeface="Inter SemiBold"/>
              <a:sym typeface="Inter SemiBold"/>
            </a:endParaRPr>
          </a:p>
        </p:txBody>
      </p:sp>
      <p:sp>
        <p:nvSpPr>
          <p:cNvPr id="2547" name="Google Shape;2547;p255"/>
          <p:cNvSpPr txBox="1"/>
          <p:nvPr/>
        </p:nvSpPr>
        <p:spPr>
          <a:xfrm>
            <a:off x="5712467" y="3372275"/>
            <a:ext cx="8523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Knowledge</a:t>
            </a:r>
            <a:endParaRPr sz="800">
              <a:solidFill>
                <a:schemeClr val="dk1"/>
              </a:solidFill>
              <a:latin typeface="Inter SemiBold"/>
              <a:ea typeface="Inter SemiBold"/>
              <a:cs typeface="Inter SemiBold"/>
              <a:sym typeface="Inter SemiBold"/>
            </a:endParaRPr>
          </a:p>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graph</a:t>
            </a:r>
            <a:endParaRPr sz="800">
              <a:solidFill>
                <a:schemeClr val="dk1"/>
              </a:solidFill>
              <a:latin typeface="Inter SemiBold"/>
              <a:ea typeface="Inter SemiBold"/>
              <a:cs typeface="Inter SemiBold"/>
              <a:sym typeface="Inter SemiBold"/>
            </a:endParaRPr>
          </a:p>
        </p:txBody>
      </p:sp>
      <p:pic>
        <p:nvPicPr>
          <p:cNvPr id="2548" name="Google Shape;2548;p255"/>
          <p:cNvPicPr preferRelativeResize="0"/>
          <p:nvPr/>
        </p:nvPicPr>
        <p:blipFill>
          <a:blip r:embed="rId16">
            <a:alphaModFix/>
          </a:blip>
          <a:stretch>
            <a:fillRect/>
          </a:stretch>
        </p:blipFill>
        <p:spPr>
          <a:xfrm>
            <a:off x="6724588" y="2626425"/>
            <a:ext cx="461374" cy="377100"/>
          </a:xfrm>
          <a:prstGeom prst="rect">
            <a:avLst/>
          </a:prstGeom>
          <a:noFill/>
          <a:ln>
            <a:noFill/>
          </a:ln>
        </p:spPr>
      </p:pic>
      <p:pic>
        <p:nvPicPr>
          <p:cNvPr id="2549" name="Google Shape;2549;p255"/>
          <p:cNvPicPr preferRelativeResize="0"/>
          <p:nvPr/>
        </p:nvPicPr>
        <p:blipFill>
          <a:blip r:embed="rId17">
            <a:alphaModFix/>
          </a:blip>
          <a:stretch>
            <a:fillRect/>
          </a:stretch>
        </p:blipFill>
        <p:spPr>
          <a:xfrm>
            <a:off x="7671826" y="2603702"/>
            <a:ext cx="461375" cy="383123"/>
          </a:xfrm>
          <a:prstGeom prst="rect">
            <a:avLst/>
          </a:prstGeom>
          <a:noFill/>
          <a:ln>
            <a:noFill/>
          </a:ln>
        </p:spPr>
      </p:pic>
      <p:sp>
        <p:nvSpPr>
          <p:cNvPr id="2550" name="Google Shape;2550;p255"/>
          <p:cNvSpPr txBox="1"/>
          <p:nvPr/>
        </p:nvSpPr>
        <p:spPr>
          <a:xfrm>
            <a:off x="6624325" y="4495013"/>
            <a:ext cx="8523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Answers</a:t>
            </a:r>
            <a:endParaRPr sz="800">
              <a:solidFill>
                <a:schemeClr val="dk1"/>
              </a:solidFill>
              <a:latin typeface="Inter SemiBold"/>
              <a:ea typeface="Inter SemiBold"/>
              <a:cs typeface="Inter SemiBold"/>
              <a:sym typeface="Inter SemiBold"/>
            </a:endParaRPr>
          </a:p>
        </p:txBody>
      </p:sp>
      <p:grpSp>
        <p:nvGrpSpPr>
          <p:cNvPr id="2551" name="Google Shape;2551;p255"/>
          <p:cNvGrpSpPr/>
          <p:nvPr/>
        </p:nvGrpSpPr>
        <p:grpSpPr>
          <a:xfrm>
            <a:off x="6851963" y="1233221"/>
            <a:ext cx="397034" cy="266222"/>
            <a:chOff x="7058409" y="432262"/>
            <a:chExt cx="525595" cy="352425"/>
          </a:xfrm>
        </p:grpSpPr>
        <p:pic>
          <p:nvPicPr>
            <p:cNvPr id="2552" name="Google Shape;2552;p255"/>
            <p:cNvPicPr preferRelativeResize="0"/>
            <p:nvPr/>
          </p:nvPicPr>
          <p:blipFill rotWithShape="1">
            <a:blip r:embed="rId18">
              <a:alphaModFix/>
            </a:blip>
            <a:srcRect b="0" l="0" r="0" t="0"/>
            <a:stretch/>
          </p:blipFill>
          <p:spPr>
            <a:xfrm flipH="1">
              <a:off x="7058409" y="432262"/>
              <a:ext cx="352425" cy="352425"/>
            </a:xfrm>
            <a:prstGeom prst="rect">
              <a:avLst/>
            </a:prstGeom>
            <a:noFill/>
            <a:ln>
              <a:noFill/>
            </a:ln>
          </p:spPr>
        </p:pic>
        <p:pic>
          <p:nvPicPr>
            <p:cNvPr id="2553" name="Google Shape;2553;p255"/>
            <p:cNvPicPr preferRelativeResize="0"/>
            <p:nvPr/>
          </p:nvPicPr>
          <p:blipFill rotWithShape="1">
            <a:blip r:embed="rId19">
              <a:alphaModFix/>
            </a:blip>
            <a:srcRect b="0" l="0" r="0" t="0"/>
            <a:stretch/>
          </p:blipFill>
          <p:spPr>
            <a:xfrm>
              <a:off x="7337687" y="510271"/>
              <a:ext cx="246317" cy="246300"/>
            </a:xfrm>
            <a:prstGeom prst="rect">
              <a:avLst/>
            </a:prstGeom>
            <a:noFill/>
            <a:ln>
              <a:noFill/>
            </a:ln>
          </p:spPr>
        </p:pic>
      </p:grpSp>
      <p:sp>
        <p:nvSpPr>
          <p:cNvPr id="2554" name="Google Shape;2554;p255"/>
          <p:cNvSpPr txBox="1"/>
          <p:nvPr/>
        </p:nvSpPr>
        <p:spPr>
          <a:xfrm>
            <a:off x="6624330" y="1519700"/>
            <a:ext cx="8523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solidFill>
                  <a:schemeClr val="dk1"/>
                </a:solidFill>
                <a:latin typeface="Inter SemiBold"/>
                <a:ea typeface="Inter SemiBold"/>
                <a:cs typeface="Inter SemiBold"/>
                <a:sym typeface="Inter SemiBold"/>
              </a:rPr>
              <a:t>User prompt</a:t>
            </a:r>
            <a:endParaRPr sz="800">
              <a:solidFill>
                <a:schemeClr val="dk1"/>
              </a:solidFill>
              <a:latin typeface="Inter SemiBold"/>
              <a:ea typeface="Inter SemiBold"/>
              <a:cs typeface="Inter SemiBold"/>
              <a:sym typeface="Inter SemiBold"/>
            </a:endParaRPr>
          </a:p>
        </p:txBody>
      </p:sp>
      <p:cxnSp>
        <p:nvCxnSpPr>
          <p:cNvPr id="2555" name="Google Shape;2555;p255"/>
          <p:cNvCxnSpPr/>
          <p:nvPr/>
        </p:nvCxnSpPr>
        <p:spPr>
          <a:xfrm>
            <a:off x="1461813" y="2849625"/>
            <a:ext cx="401400" cy="0"/>
          </a:xfrm>
          <a:prstGeom prst="straightConnector1">
            <a:avLst/>
          </a:prstGeom>
          <a:noFill/>
          <a:ln cap="flat" cmpd="sng" w="9525">
            <a:solidFill>
              <a:schemeClr val="accent2"/>
            </a:solidFill>
            <a:prstDash val="solid"/>
            <a:round/>
            <a:headEnd len="med" w="med" type="none"/>
            <a:tailEnd len="med" w="med" type="triangle"/>
          </a:ln>
        </p:spPr>
      </p:cxnSp>
      <p:cxnSp>
        <p:nvCxnSpPr>
          <p:cNvPr id="2556" name="Google Shape;2556;p255"/>
          <p:cNvCxnSpPr/>
          <p:nvPr/>
        </p:nvCxnSpPr>
        <p:spPr>
          <a:xfrm>
            <a:off x="2974488" y="2863100"/>
            <a:ext cx="401400" cy="0"/>
          </a:xfrm>
          <a:prstGeom prst="straightConnector1">
            <a:avLst/>
          </a:prstGeom>
          <a:noFill/>
          <a:ln cap="flat" cmpd="sng" w="9525">
            <a:solidFill>
              <a:schemeClr val="accent2"/>
            </a:solidFill>
            <a:prstDash val="solid"/>
            <a:round/>
            <a:headEnd len="med" w="med" type="none"/>
            <a:tailEnd len="med" w="med" type="triangle"/>
          </a:ln>
        </p:spPr>
      </p:cxnSp>
      <p:cxnSp>
        <p:nvCxnSpPr>
          <p:cNvPr id="2557" name="Google Shape;2557;p255"/>
          <p:cNvCxnSpPr>
            <a:stCxn id="2530" idx="3"/>
            <a:endCxn id="2541" idx="1"/>
          </p:cNvCxnSpPr>
          <p:nvPr/>
        </p:nvCxnSpPr>
        <p:spPr>
          <a:xfrm flipH="1" rot="10800000">
            <a:off x="4910475" y="2486550"/>
            <a:ext cx="1013400" cy="432000"/>
          </a:xfrm>
          <a:prstGeom prst="bentConnector3">
            <a:avLst>
              <a:gd fmla="val 49997" name="adj1"/>
            </a:avLst>
          </a:prstGeom>
          <a:noFill/>
          <a:ln cap="flat" cmpd="sng" w="9525">
            <a:solidFill>
              <a:schemeClr val="accent2"/>
            </a:solidFill>
            <a:prstDash val="solid"/>
            <a:round/>
            <a:headEnd len="med" w="med" type="none"/>
            <a:tailEnd len="med" w="med" type="triangle"/>
          </a:ln>
        </p:spPr>
      </p:cxnSp>
      <p:cxnSp>
        <p:nvCxnSpPr>
          <p:cNvPr id="2558" name="Google Shape;2558;p255"/>
          <p:cNvCxnSpPr/>
          <p:nvPr/>
        </p:nvCxnSpPr>
        <p:spPr>
          <a:xfrm>
            <a:off x="4910463" y="3074500"/>
            <a:ext cx="687600" cy="0"/>
          </a:xfrm>
          <a:prstGeom prst="straightConnector1">
            <a:avLst/>
          </a:prstGeom>
          <a:noFill/>
          <a:ln cap="flat" cmpd="sng" w="9525">
            <a:solidFill>
              <a:schemeClr val="accent2"/>
            </a:solidFill>
            <a:prstDash val="solid"/>
            <a:round/>
            <a:headEnd len="med" w="med" type="none"/>
            <a:tailEnd len="med" w="med" type="triangle"/>
          </a:ln>
        </p:spPr>
      </p:cxnSp>
      <p:cxnSp>
        <p:nvCxnSpPr>
          <p:cNvPr id="2559" name="Google Shape;2559;p255"/>
          <p:cNvCxnSpPr/>
          <p:nvPr/>
        </p:nvCxnSpPr>
        <p:spPr>
          <a:xfrm>
            <a:off x="7033200" y="1698075"/>
            <a:ext cx="0" cy="252600"/>
          </a:xfrm>
          <a:prstGeom prst="straightConnector1">
            <a:avLst/>
          </a:prstGeom>
          <a:noFill/>
          <a:ln cap="flat" cmpd="sng" w="9525">
            <a:solidFill>
              <a:schemeClr val="accent2"/>
            </a:solidFill>
            <a:prstDash val="solid"/>
            <a:round/>
            <a:headEnd len="med" w="med" type="none"/>
            <a:tailEnd len="med" w="med" type="triangle"/>
          </a:ln>
        </p:spPr>
      </p:cxnSp>
      <p:cxnSp>
        <p:nvCxnSpPr>
          <p:cNvPr id="2560" name="Google Shape;2560;p255"/>
          <p:cNvCxnSpPr/>
          <p:nvPr/>
        </p:nvCxnSpPr>
        <p:spPr>
          <a:xfrm rot="10800000">
            <a:off x="7050493" y="3903589"/>
            <a:ext cx="0" cy="236100"/>
          </a:xfrm>
          <a:prstGeom prst="straightConnector1">
            <a:avLst/>
          </a:prstGeom>
          <a:noFill/>
          <a:ln cap="flat" cmpd="sng" w="9525">
            <a:solidFill>
              <a:schemeClr val="accent2"/>
            </a:solidFill>
            <a:prstDash val="solid"/>
            <a:round/>
            <a:headEnd len="med" w="med" type="none"/>
            <a:tailEnd len="med" w="med" type="triangle"/>
          </a:ln>
        </p:spPr>
      </p:cxnSp>
      <p:cxnSp>
        <p:nvCxnSpPr>
          <p:cNvPr id="2561" name="Google Shape;2561;p255"/>
          <p:cNvCxnSpPr>
            <a:stCxn id="2531" idx="3"/>
          </p:cNvCxnSpPr>
          <p:nvPr/>
        </p:nvCxnSpPr>
        <p:spPr>
          <a:xfrm flipH="1" rot="10800000">
            <a:off x="4910466" y="3412925"/>
            <a:ext cx="886200" cy="229800"/>
          </a:xfrm>
          <a:prstGeom prst="bentConnector3">
            <a:avLst>
              <a:gd fmla="val 50000" name="adj1"/>
            </a:avLst>
          </a:prstGeom>
          <a:noFill/>
          <a:ln cap="flat" cmpd="sng" w="9525">
            <a:solidFill>
              <a:schemeClr val="accent2"/>
            </a:solidFill>
            <a:prstDash val="solid"/>
            <a:round/>
            <a:headEnd len="med" w="med" type="none"/>
            <a:tailEnd len="med" w="med" type="triangle"/>
          </a:ln>
        </p:spPr>
      </p:cxnSp>
      <p:cxnSp>
        <p:nvCxnSpPr>
          <p:cNvPr id="2562" name="Google Shape;2562;p255"/>
          <p:cNvCxnSpPr/>
          <p:nvPr/>
        </p:nvCxnSpPr>
        <p:spPr>
          <a:xfrm>
            <a:off x="7288925" y="2976700"/>
            <a:ext cx="279900" cy="0"/>
          </a:xfrm>
          <a:prstGeom prst="straightConnector1">
            <a:avLst/>
          </a:prstGeom>
          <a:noFill/>
          <a:ln cap="flat" cmpd="sng" w="9525">
            <a:solidFill>
              <a:schemeClr val="accent2"/>
            </a:solidFill>
            <a:prstDash val="solid"/>
            <a:round/>
            <a:headEnd len="med" w="med" type="triangle"/>
            <a:tailEnd len="med" w="med" type="triangle"/>
          </a:ln>
        </p:spPr>
      </p:cxnSp>
      <p:cxnSp>
        <p:nvCxnSpPr>
          <p:cNvPr id="2563" name="Google Shape;2563;p255"/>
          <p:cNvCxnSpPr/>
          <p:nvPr/>
        </p:nvCxnSpPr>
        <p:spPr>
          <a:xfrm>
            <a:off x="6364850" y="2486575"/>
            <a:ext cx="279900" cy="0"/>
          </a:xfrm>
          <a:prstGeom prst="straightConnector1">
            <a:avLst/>
          </a:prstGeom>
          <a:noFill/>
          <a:ln cap="flat" cmpd="sng" w="9525">
            <a:solidFill>
              <a:schemeClr val="accent2"/>
            </a:solidFill>
            <a:prstDash val="solid"/>
            <a:round/>
            <a:headEnd len="med" w="med" type="triangle"/>
            <a:tailEnd len="med" w="med" type="triangle"/>
          </a:ln>
        </p:spPr>
      </p:cxnSp>
      <p:cxnSp>
        <p:nvCxnSpPr>
          <p:cNvPr id="2564" name="Google Shape;2564;p255"/>
          <p:cNvCxnSpPr/>
          <p:nvPr/>
        </p:nvCxnSpPr>
        <p:spPr>
          <a:xfrm>
            <a:off x="6364850" y="3237200"/>
            <a:ext cx="279900" cy="0"/>
          </a:xfrm>
          <a:prstGeom prst="straightConnector1">
            <a:avLst/>
          </a:prstGeom>
          <a:noFill/>
          <a:ln cap="flat" cmpd="sng" w="9525">
            <a:solidFill>
              <a:schemeClr val="accent2"/>
            </a:solidFill>
            <a:prstDash val="solid"/>
            <a:round/>
            <a:headEnd len="med" w="med" type="triangl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256"/>
          <p:cNvSpPr txBox="1"/>
          <p:nvPr>
            <p:ph type="title"/>
          </p:nvPr>
        </p:nvSpPr>
        <p:spPr>
          <a:xfrm>
            <a:off x="1145154" y="728719"/>
            <a:ext cx="6857100" cy="36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57"/>
          <p:cNvSpPr txBox="1"/>
          <p:nvPr>
            <p:ph type="title"/>
          </p:nvPr>
        </p:nvSpPr>
        <p:spPr>
          <a:xfrm>
            <a:off x="330268" y="266700"/>
            <a:ext cx="6400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2575" name="Google Shape;2575;p257"/>
          <p:cNvSpPr txBox="1"/>
          <p:nvPr>
            <p:ph idx="2" type="body"/>
          </p:nvPr>
        </p:nvSpPr>
        <p:spPr>
          <a:xfrm>
            <a:off x="626175" y="825900"/>
            <a:ext cx="5460600" cy="39204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None/>
            </a:pPr>
            <a:r>
              <a:rPr lang="en">
                <a:solidFill>
                  <a:srgbClr val="434343"/>
                </a:solidFill>
              </a:rPr>
              <a:t>Product pages</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3">
                  <a:extLst>
                    <a:ext uri="{A12FA001-AC4F-418D-AE19-62706E023703}">
                      <ahyp:hlinkClr val="tx"/>
                    </a:ext>
                  </a:extLst>
                </a:hlinkClick>
              </a:rPr>
              <a:t>Data lakes &amp; warehouses | Fivetran</a:t>
            </a:r>
            <a:endParaRPr sz="900">
              <a:solidFill>
                <a:srgbClr val="000000"/>
              </a:solidFill>
            </a:endParaRPr>
          </a:p>
          <a:p>
            <a:pPr indent="0" lvl="0" marL="0" rtl="0" algn="l">
              <a:lnSpc>
                <a:spcPct val="115000"/>
              </a:lnSpc>
              <a:spcBef>
                <a:spcPts val="500"/>
              </a:spcBef>
              <a:spcAft>
                <a:spcPts val="0"/>
              </a:spcAft>
              <a:buNone/>
            </a:pPr>
            <a:r>
              <a:rPr lang="en">
                <a:solidFill>
                  <a:srgbClr val="434343"/>
                </a:solidFill>
              </a:rPr>
              <a:t>Blogs</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4">
                  <a:extLst>
                    <a:ext uri="{A12FA001-AC4F-418D-AE19-62706E023703}">
                      <ahyp:hlinkClr val="tx"/>
                    </a:ext>
                  </a:extLst>
                </a:hlinkClick>
              </a:rPr>
              <a:t>Fivetran supports Amazon S3 as a destination with Apache Iceberg | Blog</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5">
                  <a:extLst>
                    <a:ext uri="{A12FA001-AC4F-418D-AE19-62706E023703}">
                      <ahyp:hlinkClr val="tx"/>
                    </a:ext>
                  </a:extLst>
                </a:hlinkClick>
              </a:rPr>
              <a:t>Building a Modern Data Lake with Fivetran and Amazon S3 to Accelerate Data-Driven Success | AWS Partner Network (APN) Blog</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6">
                  <a:extLst>
                    <a:ext uri="{A12FA001-AC4F-418D-AE19-62706E023703}">
                      <ahyp:hlinkClr val="tx"/>
                    </a:ext>
                  </a:extLst>
                </a:hlinkClick>
              </a:rPr>
              <a:t>How to govern your S3 data lake | Blog | Fivetran</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7">
                  <a:extLst>
                    <a:ext uri="{A12FA001-AC4F-418D-AE19-62706E023703}">
                      <ahyp:hlinkClr val="tx"/>
                    </a:ext>
                  </a:extLst>
                </a:hlinkClick>
              </a:rPr>
              <a:t>Iceberg in the modern data stack | Blog | Fivetran</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8">
                  <a:extLst>
                    <a:ext uri="{A12FA001-AC4F-418D-AE19-62706E023703}">
                      <ahyp:hlinkClr val="tx"/>
                    </a:ext>
                  </a:extLst>
                </a:hlinkClick>
              </a:rPr>
              <a:t>Coupa accelerates its S3 Data Lake with Fivetran | Case Study</a:t>
            </a:r>
            <a:endParaRPr sz="900">
              <a:solidFill>
                <a:srgbClr val="000000"/>
              </a:solidFill>
            </a:endParaRPr>
          </a:p>
          <a:p>
            <a:pPr indent="0" lvl="0" marL="0" rtl="0" algn="l">
              <a:lnSpc>
                <a:spcPct val="115000"/>
              </a:lnSpc>
              <a:spcBef>
                <a:spcPts val="500"/>
              </a:spcBef>
              <a:spcAft>
                <a:spcPts val="0"/>
              </a:spcAft>
              <a:buNone/>
            </a:pPr>
            <a:r>
              <a:rPr lang="en">
                <a:solidFill>
                  <a:srgbClr val="434343"/>
                </a:solidFill>
              </a:rPr>
              <a:t>Press releases</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9">
                  <a:extLst>
                    <a:ext uri="{A12FA001-AC4F-418D-AE19-62706E023703}">
                      <ahyp:hlinkClr val="tx"/>
                    </a:ext>
                  </a:extLst>
                </a:hlinkClick>
              </a:rPr>
              <a:t>Fivetran’s New Capabilities on Amazon S3 Support Generative AI</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0">
                  <a:extLst>
                    <a:ext uri="{A12FA001-AC4F-418D-AE19-62706E023703}">
                      <ahyp:hlinkClr val="tx"/>
                    </a:ext>
                  </a:extLst>
                </a:hlinkClick>
              </a:rPr>
              <a:t>Fivetran Supports the Automation of the Modern Data Lake on Amazon S3</a:t>
            </a:r>
            <a:endParaRPr sz="900">
              <a:solidFill>
                <a:srgbClr val="000000"/>
              </a:solidFill>
            </a:endParaRPr>
          </a:p>
          <a:p>
            <a:pPr indent="0" lvl="0" marL="0" rtl="0" algn="l">
              <a:lnSpc>
                <a:spcPct val="115000"/>
              </a:lnSpc>
              <a:spcBef>
                <a:spcPts val="500"/>
              </a:spcBef>
              <a:spcAft>
                <a:spcPts val="0"/>
              </a:spcAft>
              <a:buNone/>
            </a:pPr>
            <a:r>
              <a:rPr lang="en">
                <a:solidFill>
                  <a:srgbClr val="434343"/>
                </a:solidFill>
              </a:rPr>
              <a:t>Resources</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1">
                  <a:extLst>
                    <a:ext uri="{A12FA001-AC4F-418D-AE19-62706E023703}">
                      <ahyp:hlinkClr val="tx"/>
                    </a:ext>
                  </a:extLst>
                </a:hlinkClick>
              </a:rPr>
              <a:t>Whitepaper: Modernizing the Data Lake – How Fivetran Fuels Amazon S3 with Iceberg</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2">
                  <a:extLst>
                    <a:ext uri="{A12FA001-AC4F-418D-AE19-62706E023703}">
                      <ahyp:hlinkClr val="tx"/>
                    </a:ext>
                  </a:extLst>
                </a:hlinkClick>
              </a:rPr>
              <a:t>One Pager: How data becomes generative AI</a:t>
            </a:r>
            <a:endParaRPr sz="900">
              <a:solidFill>
                <a:srgbClr val="000000"/>
              </a:solidFill>
            </a:endParaRPr>
          </a:p>
          <a:p>
            <a:pPr indent="0" lvl="0" marL="0" rtl="0" algn="l">
              <a:lnSpc>
                <a:spcPct val="115000"/>
              </a:lnSpc>
              <a:spcBef>
                <a:spcPts val="500"/>
              </a:spcBef>
              <a:spcAft>
                <a:spcPts val="0"/>
              </a:spcAft>
              <a:buNone/>
            </a:pPr>
            <a:r>
              <a:rPr lang="en">
                <a:solidFill>
                  <a:srgbClr val="434343"/>
                </a:solidFill>
              </a:rPr>
              <a:t>Webinars &amp; Hands-On Labs</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3">
                  <a:extLst>
                    <a:ext uri="{A12FA001-AC4F-418D-AE19-62706E023703}">
                      <ahyp:hlinkClr val="tx"/>
                    </a:ext>
                  </a:extLst>
                </a:hlinkClick>
              </a:rPr>
              <a:t>Hands-on Lab: Building a Better Data Lake using S3 and Fivetran + Iceberg</a:t>
            </a:r>
            <a:endParaRPr sz="900">
              <a:solidFill>
                <a:srgbClr val="000000"/>
              </a:solidFill>
            </a:endParaRPr>
          </a:p>
          <a:p>
            <a:pPr indent="0" lvl="0" marL="0" rtl="0" algn="l">
              <a:lnSpc>
                <a:spcPct val="115000"/>
              </a:lnSpc>
              <a:spcBef>
                <a:spcPts val="500"/>
              </a:spcBef>
              <a:spcAft>
                <a:spcPts val="0"/>
              </a:spcAft>
              <a:buNone/>
            </a:pPr>
            <a:r>
              <a:rPr lang="en">
                <a:solidFill>
                  <a:srgbClr val="434343"/>
                </a:solidFill>
              </a:rPr>
              <a:t>Documentation</a:t>
            </a:r>
            <a:endParaRPr>
              <a:solidFill>
                <a:srgbClr val="434343"/>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4">
                  <a:extLst>
                    <a:ext uri="{A12FA001-AC4F-418D-AE19-62706E023703}">
                      <ahyp:hlinkClr val="tx"/>
                    </a:ext>
                  </a:extLst>
                </a:hlinkClick>
              </a:rPr>
              <a:t>Fivetran for S3 Data Lake</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5">
                  <a:extLst>
                    <a:ext uri="{A12FA001-AC4F-418D-AE19-62706E023703}">
                      <ahyp:hlinkClr val="tx"/>
                    </a:ext>
                  </a:extLst>
                </a:hlinkClick>
              </a:rPr>
              <a:t>Fivetran for Azure Data Lake Storage</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6">
                  <a:extLst>
                    <a:ext uri="{A12FA001-AC4F-418D-AE19-62706E023703}">
                      <ahyp:hlinkClr val="tx"/>
                    </a:ext>
                  </a:extLst>
                </a:hlinkClick>
              </a:rPr>
              <a:t>Fivetran for Databricks</a:t>
            </a:r>
            <a:endParaRPr sz="900">
              <a:solidFill>
                <a:srgbClr val="000000"/>
              </a:solidFill>
            </a:endParaRPr>
          </a:p>
          <a:p>
            <a:pPr indent="-285750" lvl="0" marL="457200" rtl="0" algn="l">
              <a:lnSpc>
                <a:spcPct val="115000"/>
              </a:lnSpc>
              <a:spcBef>
                <a:spcPts val="0"/>
              </a:spcBef>
              <a:spcAft>
                <a:spcPts val="0"/>
              </a:spcAft>
              <a:buClr>
                <a:srgbClr val="000000"/>
              </a:buClr>
              <a:buSzPts val="900"/>
              <a:buChar char="●"/>
            </a:pPr>
            <a:r>
              <a:rPr lang="en" sz="900" u="sng">
                <a:solidFill>
                  <a:srgbClr val="1155CC"/>
                </a:solidFill>
                <a:hlinkClick r:id="rId17">
                  <a:extLst>
                    <a:ext uri="{A12FA001-AC4F-418D-AE19-62706E023703}">
                      <ahyp:hlinkClr val="tx"/>
                    </a:ext>
                  </a:extLst>
                </a:hlinkClick>
              </a:rPr>
              <a:t>Fivetran for OneLake</a:t>
            </a:r>
            <a:endParaRPr sz="800"/>
          </a:p>
        </p:txBody>
      </p:sp>
      <p:sp>
        <p:nvSpPr>
          <p:cNvPr id="2576" name="Google Shape;2576;p25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4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9" name="Google Shape;2389;p244"/>
          <p:cNvSpPr txBox="1"/>
          <p:nvPr>
            <p:ph type="title"/>
          </p:nvPr>
        </p:nvSpPr>
        <p:spPr>
          <a:xfrm>
            <a:off x="329153" y="342900"/>
            <a:ext cx="342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Agenda</a:t>
            </a:r>
            <a:endParaRPr/>
          </a:p>
        </p:txBody>
      </p:sp>
      <p:sp>
        <p:nvSpPr>
          <p:cNvPr id="2390" name="Google Shape;2390;p244"/>
          <p:cNvSpPr txBox="1"/>
          <p:nvPr>
            <p:ph idx="2" type="body"/>
          </p:nvPr>
        </p:nvSpPr>
        <p:spPr>
          <a:xfrm>
            <a:off x="4362825" y="651300"/>
            <a:ext cx="4921200" cy="3840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Why data lake architectures?</a:t>
            </a:r>
            <a:endParaRPr/>
          </a:p>
          <a:p>
            <a:pPr indent="0" lvl="0" marL="0" rtl="0" algn="l">
              <a:spcBef>
                <a:spcPts val="0"/>
              </a:spcBef>
              <a:spcAft>
                <a:spcPts val="0"/>
              </a:spcAft>
              <a:buNone/>
            </a:pPr>
            <a:r>
              <a:rPr lang="en"/>
              <a:t>Problems with unmanaged data lakes</a:t>
            </a:r>
            <a:endParaRPr/>
          </a:p>
          <a:p>
            <a:pPr indent="0" lvl="0" marL="0" rtl="0" algn="l">
              <a:spcBef>
                <a:spcPts val="0"/>
              </a:spcBef>
              <a:spcAft>
                <a:spcPts val="0"/>
              </a:spcAft>
              <a:buNone/>
            </a:pPr>
            <a:r>
              <a:rPr lang="en"/>
              <a:t>How Fivetran does data lakes better</a:t>
            </a:r>
            <a:endParaRPr/>
          </a:p>
          <a:p>
            <a:pPr indent="0" lvl="0" marL="0" rtl="0" algn="l">
              <a:spcBef>
                <a:spcPts val="0"/>
              </a:spcBef>
              <a:spcAft>
                <a:spcPts val="0"/>
              </a:spcAft>
              <a:buNone/>
            </a:pPr>
            <a:r>
              <a:rPr lang="en"/>
              <a:t>Fivetran</a:t>
            </a:r>
            <a:r>
              <a:rPr lang="en"/>
              <a:t> </a:t>
            </a:r>
            <a:r>
              <a:rPr lang="en"/>
              <a:t>Managed Data Lake Service</a:t>
            </a:r>
            <a:endParaRPr/>
          </a:p>
          <a:p>
            <a:pPr indent="0" lvl="0" marL="0" rtl="0" algn="l">
              <a:spcBef>
                <a:spcPts val="0"/>
              </a:spcBef>
              <a:spcAft>
                <a:spcPts val="0"/>
              </a:spcAft>
              <a:buNone/>
            </a:pPr>
            <a:r>
              <a:rPr lang="en"/>
              <a:t>Fivetran data lake destinations</a:t>
            </a:r>
            <a:endParaRPr/>
          </a:p>
          <a:p>
            <a:pPr indent="0" lvl="0" marL="0" rtl="0" algn="l">
              <a:spcBef>
                <a:spcPts val="0"/>
              </a:spcBef>
              <a:spcAft>
                <a:spcPts val="0"/>
              </a:spcAft>
              <a:buNone/>
            </a:pPr>
            <a:r>
              <a:rPr lang="en"/>
              <a:t>Resources</a:t>
            </a:r>
            <a:endParaRPr/>
          </a:p>
          <a:p>
            <a:pPr indent="0" lvl="0" marL="0" rtl="0" algn="l">
              <a:spcBef>
                <a:spcPts val="0"/>
              </a:spcBef>
              <a:spcAft>
                <a:spcPts val="0"/>
              </a:spcAft>
              <a:buNone/>
            </a:pPr>
            <a:r>
              <a:t/>
            </a:r>
            <a:endParaRPr/>
          </a:p>
        </p:txBody>
      </p:sp>
      <p:sp>
        <p:nvSpPr>
          <p:cNvPr id="2391" name="Google Shape;2391;p244"/>
          <p:cNvSpPr/>
          <p:nvPr/>
        </p:nvSpPr>
        <p:spPr>
          <a:xfrm>
            <a:off x="3859725" y="702350"/>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392" name="Google Shape;2392;p244"/>
          <p:cNvSpPr/>
          <p:nvPr/>
        </p:nvSpPr>
        <p:spPr>
          <a:xfrm>
            <a:off x="3859725" y="1256888"/>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393" name="Google Shape;2393;p244"/>
          <p:cNvSpPr/>
          <p:nvPr/>
        </p:nvSpPr>
        <p:spPr>
          <a:xfrm>
            <a:off x="3859725" y="1811425"/>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394" name="Google Shape;2394;p244"/>
          <p:cNvSpPr/>
          <p:nvPr/>
        </p:nvSpPr>
        <p:spPr>
          <a:xfrm>
            <a:off x="3859725" y="236596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395" name="Google Shape;2395;p244"/>
          <p:cNvSpPr/>
          <p:nvPr/>
        </p:nvSpPr>
        <p:spPr>
          <a:xfrm>
            <a:off x="3859725" y="2920500"/>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
        <p:nvSpPr>
          <p:cNvPr id="2396" name="Google Shape;2396;p244"/>
          <p:cNvSpPr/>
          <p:nvPr/>
        </p:nvSpPr>
        <p:spPr>
          <a:xfrm>
            <a:off x="3859725" y="3475038"/>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6</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24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2" name="Google Shape;2402;p245"/>
          <p:cNvSpPr txBox="1"/>
          <p:nvPr>
            <p:ph type="title"/>
          </p:nvPr>
        </p:nvSpPr>
        <p:spPr>
          <a:xfrm>
            <a:off x="1101325" y="686675"/>
            <a:ext cx="6794100" cy="42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000"/>
              <a:t>Why data lake architectures?</a:t>
            </a:r>
            <a:endParaRPr sz="3000"/>
          </a:p>
        </p:txBody>
      </p:sp>
      <p:sp>
        <p:nvSpPr>
          <p:cNvPr id="2403" name="Google Shape;2403;p245"/>
          <p:cNvSpPr/>
          <p:nvPr/>
        </p:nvSpPr>
        <p:spPr>
          <a:xfrm>
            <a:off x="673550" y="2156250"/>
            <a:ext cx="3481500" cy="861600"/>
          </a:xfrm>
          <a:prstGeom prst="roundRect">
            <a:avLst>
              <a:gd fmla="val 50000" name="adj"/>
            </a:avLst>
          </a:prstGeom>
          <a:solidFill>
            <a:schemeClr val="accent1"/>
          </a:solidFill>
          <a:ln cap="flat" cmpd="sng" w="9525">
            <a:solidFill>
              <a:srgbClr val="F4FF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C9F227"/>
                </a:solidFill>
                <a:latin typeface="Inter"/>
                <a:ea typeface="Inter"/>
                <a:cs typeface="Inter"/>
                <a:sym typeface="Inter"/>
              </a:rPr>
              <a:t>Inexpensive</a:t>
            </a:r>
            <a:r>
              <a:rPr b="1" lang="en" sz="1300">
                <a:solidFill>
                  <a:srgbClr val="C9F227"/>
                </a:solidFill>
                <a:latin typeface="Inter"/>
                <a:ea typeface="Inter"/>
                <a:cs typeface="Inter"/>
                <a:sym typeface="Inter"/>
              </a:rPr>
              <a:t> and scalable</a:t>
            </a:r>
            <a:endParaRPr>
              <a:solidFill>
                <a:srgbClr val="C9F227"/>
              </a:solidFill>
              <a:latin typeface="Inter"/>
              <a:ea typeface="Inter"/>
              <a:cs typeface="Inter"/>
              <a:sym typeface="Inter"/>
            </a:endParaRPr>
          </a:p>
        </p:txBody>
      </p:sp>
      <p:sp>
        <p:nvSpPr>
          <p:cNvPr id="2404" name="Google Shape;2404;p245"/>
          <p:cNvSpPr/>
          <p:nvPr/>
        </p:nvSpPr>
        <p:spPr>
          <a:xfrm>
            <a:off x="4837350" y="2156250"/>
            <a:ext cx="3481500" cy="861600"/>
          </a:xfrm>
          <a:prstGeom prst="roundRect">
            <a:avLst>
              <a:gd fmla="val 50000" name="adj"/>
            </a:avLst>
          </a:prstGeom>
          <a:solidFill>
            <a:schemeClr val="accent1"/>
          </a:solidFill>
          <a:ln cap="flat" cmpd="sng" w="9525">
            <a:solidFill>
              <a:srgbClr val="F4FF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C9F227"/>
                </a:solidFill>
                <a:latin typeface="Inter"/>
                <a:ea typeface="Inter"/>
                <a:cs typeface="Inter"/>
                <a:sym typeface="Inter"/>
              </a:rPr>
              <a:t>ML and AI ready</a:t>
            </a:r>
            <a:endParaRPr b="1" sz="1300">
              <a:solidFill>
                <a:srgbClr val="C9F227"/>
              </a:solidFill>
              <a:latin typeface="Inter"/>
              <a:ea typeface="Inter"/>
              <a:cs typeface="Inter"/>
              <a:sym typeface="Inter"/>
            </a:endParaRPr>
          </a:p>
        </p:txBody>
      </p:sp>
      <p:sp>
        <p:nvSpPr>
          <p:cNvPr id="2405" name="Google Shape;2405;p245"/>
          <p:cNvSpPr/>
          <p:nvPr/>
        </p:nvSpPr>
        <p:spPr>
          <a:xfrm>
            <a:off x="675725" y="3468350"/>
            <a:ext cx="3481500" cy="861600"/>
          </a:xfrm>
          <a:prstGeom prst="roundRect">
            <a:avLst>
              <a:gd fmla="val 50000" name="adj"/>
            </a:avLst>
          </a:prstGeom>
          <a:solidFill>
            <a:schemeClr val="accent1"/>
          </a:solidFill>
          <a:ln cap="flat" cmpd="sng" w="9525">
            <a:solidFill>
              <a:srgbClr val="F4FF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C9F227"/>
                </a:solidFill>
                <a:latin typeface="Inter"/>
                <a:ea typeface="Inter"/>
                <a:cs typeface="Inter"/>
                <a:sym typeface="Inter"/>
              </a:rPr>
              <a:t>Modular</a:t>
            </a:r>
            <a:endParaRPr>
              <a:solidFill>
                <a:srgbClr val="C9F227"/>
              </a:solidFill>
              <a:latin typeface="Inter"/>
              <a:ea typeface="Inter"/>
              <a:cs typeface="Inter"/>
              <a:sym typeface="Inter"/>
            </a:endParaRPr>
          </a:p>
        </p:txBody>
      </p:sp>
      <p:sp>
        <p:nvSpPr>
          <p:cNvPr id="2406" name="Google Shape;2406;p245"/>
          <p:cNvSpPr/>
          <p:nvPr/>
        </p:nvSpPr>
        <p:spPr>
          <a:xfrm>
            <a:off x="4839525" y="3468350"/>
            <a:ext cx="3481500" cy="861600"/>
          </a:xfrm>
          <a:prstGeom prst="roundRect">
            <a:avLst>
              <a:gd fmla="val 50000" name="adj"/>
            </a:avLst>
          </a:prstGeom>
          <a:solidFill>
            <a:schemeClr val="accent1"/>
          </a:solidFill>
          <a:ln cap="flat" cmpd="sng" w="9525">
            <a:solidFill>
              <a:srgbClr val="F4FF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C9F227"/>
                </a:solidFill>
                <a:latin typeface="Inter"/>
                <a:ea typeface="Inter"/>
                <a:cs typeface="Inter"/>
                <a:sym typeface="Inter"/>
              </a:rPr>
              <a:t>Flexible architecture</a:t>
            </a:r>
            <a:endParaRPr b="1" sz="1300">
              <a:solidFill>
                <a:srgbClr val="C9F227"/>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246"/>
          <p:cNvSpPr txBox="1"/>
          <p:nvPr>
            <p:ph type="title"/>
          </p:nvPr>
        </p:nvSpPr>
        <p:spPr>
          <a:xfrm>
            <a:off x="343600" y="266700"/>
            <a:ext cx="4228500" cy="100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are data lakes essential for </a:t>
            </a:r>
            <a:r>
              <a:rPr lang="en"/>
              <a:t>AI/ML?</a:t>
            </a:r>
            <a:endParaRPr/>
          </a:p>
        </p:txBody>
      </p:sp>
      <p:sp>
        <p:nvSpPr>
          <p:cNvPr id="2412" name="Google Shape;2412;p246"/>
          <p:cNvSpPr txBox="1"/>
          <p:nvPr>
            <p:ph idx="1" type="body"/>
          </p:nvPr>
        </p:nvSpPr>
        <p:spPr>
          <a:xfrm>
            <a:off x="176750" y="1478750"/>
            <a:ext cx="3786000" cy="2700300"/>
          </a:xfrm>
          <a:prstGeom prst="rect">
            <a:avLst/>
          </a:prstGeom>
        </p:spPr>
        <p:txBody>
          <a:bodyPr anchorCtr="0" anchor="t" bIns="34275" lIns="34275" spcFirstLastPara="1" rIns="34275" wrap="square" tIns="34275">
            <a:noAutofit/>
          </a:bodyPr>
          <a:lstStyle/>
          <a:p>
            <a:pPr indent="-311150" lvl="0" marL="457200" rtl="0" algn="l">
              <a:spcBef>
                <a:spcPts val="0"/>
              </a:spcBef>
              <a:spcAft>
                <a:spcPts val="0"/>
              </a:spcAft>
              <a:buSzPts val="1300"/>
              <a:buChar char="●"/>
            </a:pPr>
            <a:r>
              <a:rPr lang="en"/>
              <a:t>Artificial intelligence &amp; machine learning have reached a tipping point. </a:t>
            </a:r>
            <a:endParaRPr/>
          </a:p>
          <a:p>
            <a:pPr indent="-311150" lvl="0" marL="457200" rtl="0" algn="l">
              <a:spcBef>
                <a:spcPts val="1000"/>
              </a:spcBef>
              <a:spcAft>
                <a:spcPts val="0"/>
              </a:spcAft>
              <a:buSzPts val="1300"/>
              <a:buChar char="●"/>
            </a:pPr>
            <a:r>
              <a:rPr lang="en"/>
              <a:t>Data warehouses offer limited support for the unstructured and semi-structured text data needed for ML and AI large language models.</a:t>
            </a:r>
            <a:endParaRPr/>
          </a:p>
          <a:p>
            <a:pPr indent="-311150" lvl="0" marL="457200" rtl="0" algn="l">
              <a:spcBef>
                <a:spcPts val="1000"/>
              </a:spcBef>
              <a:spcAft>
                <a:spcPts val="1000"/>
              </a:spcAft>
              <a:buSzPts val="1300"/>
              <a:buChar char="●"/>
            </a:pPr>
            <a:r>
              <a:rPr lang="en"/>
              <a:t>Companies have looked to data lakes as a potential solution, b</a:t>
            </a:r>
            <a:r>
              <a:rPr lang="en"/>
              <a:t>ut early attempts floundered due to the difficulty of managing so many different kinds of data at massive scale.</a:t>
            </a:r>
            <a:endParaRPr/>
          </a:p>
        </p:txBody>
      </p:sp>
      <p:sp>
        <p:nvSpPr>
          <p:cNvPr id="2413" name="Google Shape;2413;p24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14" name="Google Shape;2414;p246"/>
          <p:cNvPicPr preferRelativeResize="0"/>
          <p:nvPr/>
        </p:nvPicPr>
        <p:blipFill>
          <a:blip r:embed="rId3">
            <a:alphaModFix/>
          </a:blip>
          <a:stretch>
            <a:fillRect/>
          </a:stretch>
        </p:blipFill>
        <p:spPr>
          <a:xfrm>
            <a:off x="4572100" y="0"/>
            <a:ext cx="4571899" cy="457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247"/>
          <p:cNvSpPr/>
          <p:nvPr/>
        </p:nvSpPr>
        <p:spPr>
          <a:xfrm>
            <a:off x="329150" y="1524300"/>
            <a:ext cx="2698800" cy="2094900"/>
          </a:xfrm>
          <a:prstGeom prst="roundRect">
            <a:avLst>
              <a:gd fmla="val 3895"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Inter"/>
                <a:ea typeface="Inter"/>
                <a:cs typeface="Inter"/>
                <a:sym typeface="Inter"/>
              </a:rPr>
              <a:t>Difficult to enforce data governance, compliance, and data quality</a:t>
            </a:r>
            <a:endParaRPr sz="1500">
              <a:solidFill>
                <a:schemeClr val="dk1"/>
              </a:solidFill>
              <a:latin typeface="Inter"/>
              <a:ea typeface="Inter"/>
              <a:cs typeface="Inter"/>
              <a:sym typeface="Inter"/>
            </a:endParaRPr>
          </a:p>
        </p:txBody>
      </p:sp>
      <p:sp>
        <p:nvSpPr>
          <p:cNvPr id="2420" name="Google Shape;2420;p247"/>
          <p:cNvSpPr/>
          <p:nvPr/>
        </p:nvSpPr>
        <p:spPr>
          <a:xfrm>
            <a:off x="3222600" y="1524300"/>
            <a:ext cx="2698800" cy="2094900"/>
          </a:xfrm>
          <a:prstGeom prst="roundRect">
            <a:avLst>
              <a:gd fmla="val 3895"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Inter"/>
                <a:ea typeface="Inter"/>
                <a:cs typeface="Inter"/>
                <a:sym typeface="Inter"/>
              </a:rPr>
              <a:t>Manual data management, change data capture and table maintenance</a:t>
            </a:r>
            <a:endParaRPr sz="1500">
              <a:solidFill>
                <a:schemeClr val="dk1"/>
              </a:solidFill>
              <a:latin typeface="Inter"/>
              <a:ea typeface="Inter"/>
              <a:cs typeface="Inter"/>
              <a:sym typeface="Inter"/>
            </a:endParaRPr>
          </a:p>
        </p:txBody>
      </p:sp>
      <p:sp>
        <p:nvSpPr>
          <p:cNvPr id="2421" name="Google Shape;2421;p247"/>
          <p:cNvSpPr/>
          <p:nvPr/>
        </p:nvSpPr>
        <p:spPr>
          <a:xfrm>
            <a:off x="6116050" y="1524300"/>
            <a:ext cx="2698800" cy="2094900"/>
          </a:xfrm>
          <a:prstGeom prst="roundRect">
            <a:avLst>
              <a:gd fmla="val 3895"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Inter"/>
                <a:ea typeface="Inter"/>
                <a:cs typeface="Inter"/>
                <a:sym typeface="Inter"/>
              </a:rPr>
              <a:t>Complex, brittle, insecure data integration pipelines</a:t>
            </a:r>
            <a:endParaRPr sz="1500">
              <a:solidFill>
                <a:schemeClr val="dk1"/>
              </a:solidFill>
              <a:latin typeface="Inter"/>
              <a:ea typeface="Inter"/>
              <a:cs typeface="Inter"/>
              <a:sym typeface="Inter"/>
            </a:endParaRPr>
          </a:p>
        </p:txBody>
      </p:sp>
      <p:sp>
        <p:nvSpPr>
          <p:cNvPr id="2422" name="Google Shape;2422;p24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3" name="Google Shape;2423;p247"/>
          <p:cNvSpPr txBox="1"/>
          <p:nvPr>
            <p:ph type="title"/>
          </p:nvPr>
        </p:nvSpPr>
        <p:spPr>
          <a:xfrm>
            <a:off x="1371600" y="419100"/>
            <a:ext cx="64008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Problems with passively-managed </a:t>
            </a:r>
            <a:r>
              <a:rPr lang="en"/>
              <a:t>data</a:t>
            </a:r>
            <a:r>
              <a:rPr lang="en"/>
              <a:t> lakes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48"/>
          <p:cNvSpPr txBox="1"/>
          <p:nvPr>
            <p:ph type="title"/>
          </p:nvPr>
        </p:nvSpPr>
        <p:spPr>
          <a:xfrm>
            <a:off x="1409375" y="1172225"/>
            <a:ext cx="6675600" cy="201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0" lang="en" sz="2500">
                <a:solidFill>
                  <a:srgbClr val="000000"/>
                </a:solidFill>
              </a:rPr>
              <a:t>Without proper data governance, data lakes can quickly devolve into chaotic “</a:t>
            </a:r>
            <a:r>
              <a:rPr lang="en" sz="2500">
                <a:solidFill>
                  <a:srgbClr val="000000"/>
                </a:solidFill>
              </a:rPr>
              <a:t>data swamps</a:t>
            </a:r>
            <a:r>
              <a:rPr b="0" lang="en" sz="2500">
                <a:solidFill>
                  <a:srgbClr val="000000"/>
                </a:solidFill>
              </a:rPr>
              <a:t>.” Untagged, disorganized data becomes nearly impossible to use, rendering the data lake useless and wasting valuable storage space.</a:t>
            </a:r>
            <a:endParaRPr sz="5800"/>
          </a:p>
        </p:txBody>
      </p:sp>
      <p:sp>
        <p:nvSpPr>
          <p:cNvPr id="2429" name="Google Shape;2429;p248"/>
          <p:cNvSpPr txBox="1"/>
          <p:nvPr>
            <p:ph idx="1" type="subTitle"/>
          </p:nvPr>
        </p:nvSpPr>
        <p:spPr>
          <a:xfrm>
            <a:off x="1409375" y="3915250"/>
            <a:ext cx="4645800" cy="55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500"/>
              <a:t>Jackie McGuire, </a:t>
            </a:r>
            <a:r>
              <a:rPr b="0" lang="en" sz="1500" u="sng">
                <a:solidFill>
                  <a:schemeClr val="hlink"/>
                </a:solidFill>
                <a:hlinkClick r:id="rId3"/>
              </a:rPr>
              <a:t>Cribl</a:t>
            </a:r>
            <a:r>
              <a:rPr b="0" lang="en" sz="1500"/>
              <a:t> 2024</a:t>
            </a:r>
            <a:endParaRPr b="0"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49"/>
          <p:cNvSpPr txBox="1"/>
          <p:nvPr>
            <p:ph type="title"/>
          </p:nvPr>
        </p:nvSpPr>
        <p:spPr>
          <a:xfrm>
            <a:off x="1145154" y="-148031"/>
            <a:ext cx="6857100" cy="36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How does Fivetran do data lakes better?</a:t>
            </a:r>
            <a:endParaRPr/>
          </a:p>
        </p:txBody>
      </p:sp>
      <p:pic>
        <p:nvPicPr>
          <p:cNvPr id="2435" name="Google Shape;2435;p249"/>
          <p:cNvPicPr preferRelativeResize="0"/>
          <p:nvPr/>
        </p:nvPicPr>
        <p:blipFill>
          <a:blip r:embed="rId3">
            <a:alphaModFix/>
          </a:blip>
          <a:stretch>
            <a:fillRect/>
          </a:stretch>
        </p:blipFill>
        <p:spPr>
          <a:xfrm>
            <a:off x="3888624" y="2751425"/>
            <a:ext cx="1370149" cy="16263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5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1" name="Google Shape;2441;p250"/>
          <p:cNvSpPr/>
          <p:nvPr/>
        </p:nvSpPr>
        <p:spPr>
          <a:xfrm>
            <a:off x="329150" y="1448100"/>
            <a:ext cx="2698800" cy="770700"/>
          </a:xfrm>
          <a:prstGeom prst="roundRect">
            <a:avLst>
              <a:gd fmla="val 0"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DB6645"/>
                </a:solidFill>
                <a:latin typeface="Inter"/>
                <a:ea typeface="Inter"/>
                <a:cs typeface="Inter"/>
                <a:sym typeface="Inter"/>
              </a:rPr>
              <a:t>Simple tools to enforce data governance, compliance, and data quality</a:t>
            </a:r>
            <a:endParaRPr b="1" sz="1200">
              <a:solidFill>
                <a:srgbClr val="DB6645"/>
              </a:solidFill>
              <a:latin typeface="Inter"/>
              <a:ea typeface="Inter"/>
              <a:cs typeface="Inter"/>
              <a:sym typeface="Inter"/>
            </a:endParaRPr>
          </a:p>
        </p:txBody>
      </p:sp>
      <p:sp>
        <p:nvSpPr>
          <p:cNvPr id="2442" name="Google Shape;2442;p250"/>
          <p:cNvSpPr/>
          <p:nvPr/>
        </p:nvSpPr>
        <p:spPr>
          <a:xfrm>
            <a:off x="3222600" y="1448100"/>
            <a:ext cx="2698800" cy="770700"/>
          </a:xfrm>
          <a:prstGeom prst="roundRect">
            <a:avLst>
              <a:gd fmla="val 0"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DB6645"/>
                </a:solidFill>
                <a:latin typeface="Inter"/>
                <a:ea typeface="Inter"/>
                <a:cs typeface="Inter"/>
                <a:sym typeface="Inter"/>
              </a:rPr>
              <a:t>Automatic data management, change data capture and table maintenance</a:t>
            </a:r>
            <a:endParaRPr b="1" sz="1200">
              <a:solidFill>
                <a:srgbClr val="DB6645"/>
              </a:solidFill>
              <a:latin typeface="Inter"/>
              <a:ea typeface="Inter"/>
              <a:cs typeface="Inter"/>
              <a:sym typeface="Inter"/>
            </a:endParaRPr>
          </a:p>
        </p:txBody>
      </p:sp>
      <p:sp>
        <p:nvSpPr>
          <p:cNvPr id="2443" name="Google Shape;2443;p250"/>
          <p:cNvSpPr/>
          <p:nvPr/>
        </p:nvSpPr>
        <p:spPr>
          <a:xfrm>
            <a:off x="6116050" y="1448100"/>
            <a:ext cx="2698800" cy="770700"/>
          </a:xfrm>
          <a:prstGeom prst="roundRect">
            <a:avLst>
              <a:gd fmla="val 0" name="adj"/>
            </a:avLst>
          </a:prstGeom>
          <a:solidFill>
            <a:srgbClr val="FFDBC0"/>
          </a:solidFill>
          <a:ln cap="flat" cmpd="sng" w="9525">
            <a:solidFill>
              <a:srgbClr val="DB664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DB6645"/>
                </a:solidFill>
                <a:latin typeface="Inter"/>
                <a:ea typeface="Inter"/>
                <a:cs typeface="Inter"/>
                <a:sym typeface="Inter"/>
              </a:rPr>
              <a:t>Secure and reliable</a:t>
            </a:r>
            <a:endParaRPr b="1" sz="1200">
              <a:solidFill>
                <a:srgbClr val="DB6645"/>
              </a:solidFill>
              <a:latin typeface="Inter"/>
              <a:ea typeface="Inter"/>
              <a:cs typeface="Inter"/>
              <a:sym typeface="Inter"/>
            </a:endParaRPr>
          </a:p>
          <a:p>
            <a:pPr indent="0" lvl="0" marL="0" rtl="0" algn="ctr">
              <a:spcBef>
                <a:spcPts val="0"/>
              </a:spcBef>
              <a:spcAft>
                <a:spcPts val="0"/>
              </a:spcAft>
              <a:buNone/>
            </a:pPr>
            <a:r>
              <a:rPr b="1" lang="en" sz="1200">
                <a:solidFill>
                  <a:srgbClr val="DB6645"/>
                </a:solidFill>
                <a:latin typeface="Inter"/>
                <a:ea typeface="Inter"/>
                <a:cs typeface="Inter"/>
                <a:sym typeface="Inter"/>
              </a:rPr>
              <a:t>data integration pipelines</a:t>
            </a:r>
            <a:endParaRPr b="1" sz="1200">
              <a:solidFill>
                <a:srgbClr val="DB6645"/>
              </a:solidFill>
              <a:latin typeface="Inter"/>
              <a:ea typeface="Inter"/>
              <a:cs typeface="Inter"/>
              <a:sym typeface="Inter"/>
            </a:endParaRPr>
          </a:p>
          <a:p>
            <a:pPr indent="0" lvl="0" marL="0" rtl="0" algn="l">
              <a:spcBef>
                <a:spcPts val="0"/>
              </a:spcBef>
              <a:spcAft>
                <a:spcPts val="0"/>
              </a:spcAft>
              <a:buNone/>
            </a:pPr>
            <a:r>
              <a:t/>
            </a:r>
            <a:endParaRPr b="1" sz="1200">
              <a:solidFill>
                <a:srgbClr val="DB6645"/>
              </a:solidFill>
              <a:latin typeface="Inter"/>
              <a:ea typeface="Inter"/>
              <a:cs typeface="Inter"/>
              <a:sym typeface="Inter"/>
            </a:endParaRPr>
          </a:p>
        </p:txBody>
      </p:sp>
      <p:sp>
        <p:nvSpPr>
          <p:cNvPr id="2444" name="Google Shape;2444;p250"/>
          <p:cNvSpPr txBox="1"/>
          <p:nvPr>
            <p:ph type="title"/>
          </p:nvPr>
        </p:nvSpPr>
        <p:spPr>
          <a:xfrm>
            <a:off x="1577100" y="342900"/>
            <a:ext cx="5989800" cy="559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Fivetran automatically creates an actively-managed data lake</a:t>
            </a:r>
            <a:endParaRPr/>
          </a:p>
        </p:txBody>
      </p:sp>
      <p:sp>
        <p:nvSpPr>
          <p:cNvPr id="2445" name="Google Shape;2445;p250"/>
          <p:cNvSpPr/>
          <p:nvPr/>
        </p:nvSpPr>
        <p:spPr>
          <a:xfrm>
            <a:off x="329150" y="2218800"/>
            <a:ext cx="2698800" cy="2319600"/>
          </a:xfrm>
          <a:prstGeom prst="roundRect">
            <a:avLst>
              <a:gd fmla="val 0" name="adj"/>
            </a:avLst>
          </a:prstGeom>
          <a:solidFill>
            <a:srgbClr val="EBF1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Fivetran automatically converts your data to a standardized data lake format (Iceberg/Delta Lake) that provides ACID transactions, tools for data quality, GDPR compliance, and more.</a:t>
            </a:r>
            <a:endParaRPr>
              <a:solidFill>
                <a:schemeClr val="dk1"/>
              </a:solidFill>
              <a:latin typeface="Inter"/>
              <a:ea typeface="Inter"/>
              <a:cs typeface="Inter"/>
              <a:sym typeface="Inter"/>
            </a:endParaRPr>
          </a:p>
        </p:txBody>
      </p:sp>
      <p:sp>
        <p:nvSpPr>
          <p:cNvPr id="2446" name="Google Shape;2446;p250"/>
          <p:cNvSpPr/>
          <p:nvPr/>
        </p:nvSpPr>
        <p:spPr>
          <a:xfrm>
            <a:off x="3222600" y="2218800"/>
            <a:ext cx="2698800" cy="2319600"/>
          </a:xfrm>
          <a:prstGeom prst="roundRect">
            <a:avLst>
              <a:gd fmla="val 0" name="adj"/>
            </a:avLst>
          </a:prstGeom>
          <a:solidFill>
            <a:srgbClr val="EBF1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Fivetran provides automated data management, including normalization, deduplication, compaction, and more, ensuring your data is up-to-date and ready to query at all times with no manual maintenance required.</a:t>
            </a:r>
            <a:endParaRPr>
              <a:solidFill>
                <a:schemeClr val="dk1"/>
              </a:solidFill>
              <a:latin typeface="Inter"/>
              <a:ea typeface="Inter"/>
              <a:cs typeface="Inter"/>
              <a:sym typeface="Inter"/>
            </a:endParaRPr>
          </a:p>
        </p:txBody>
      </p:sp>
      <p:sp>
        <p:nvSpPr>
          <p:cNvPr id="2447" name="Google Shape;2447;p250"/>
          <p:cNvSpPr/>
          <p:nvPr/>
        </p:nvSpPr>
        <p:spPr>
          <a:xfrm>
            <a:off x="6116050" y="2218800"/>
            <a:ext cx="2698800" cy="2319600"/>
          </a:xfrm>
          <a:prstGeom prst="roundRect">
            <a:avLst>
              <a:gd fmla="val 0" name="adj"/>
            </a:avLst>
          </a:prstGeom>
          <a:solidFill>
            <a:srgbClr val="EBF1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Fivetran supports 500+ data source connectors with industry-leading uptime for worry-free, no-maintenance data replication. Our industry-leading compliance and security guarantees safeguard sensitive data.</a:t>
            </a:r>
            <a:endParaRPr>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25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53" name="Google Shape;2453;p251"/>
          <p:cNvGraphicFramePr/>
          <p:nvPr/>
        </p:nvGraphicFramePr>
        <p:xfrm>
          <a:off x="604525" y="1104900"/>
          <a:ext cx="3000000" cy="3000000"/>
        </p:xfrm>
        <a:graphic>
          <a:graphicData uri="http://schemas.openxmlformats.org/drawingml/2006/table">
            <a:tbl>
              <a:tblPr>
                <a:noFill/>
                <a:tableStyleId>{7788FB93-BFC6-4354-B49D-3199D4404E82}</a:tableStyleId>
              </a:tblPr>
              <a:tblGrid>
                <a:gridCol w="3967475"/>
                <a:gridCol w="3967475"/>
              </a:tblGrid>
              <a:tr h="510825">
                <a:tc>
                  <a:txBody>
                    <a:bodyPr/>
                    <a:lstStyle/>
                    <a:p>
                      <a:pPr indent="0" lvl="0" marL="0" rtl="0" algn="ctr">
                        <a:lnSpc>
                          <a:spcPct val="115000"/>
                        </a:lnSpc>
                        <a:spcBef>
                          <a:spcPts val="1000"/>
                        </a:spcBef>
                        <a:spcAft>
                          <a:spcPts val="0"/>
                        </a:spcAft>
                        <a:buNone/>
                      </a:pPr>
                      <a:r>
                        <a:t/>
                      </a:r>
                      <a:endParaRPr b="1">
                        <a:solidFill>
                          <a:schemeClr val="dk1"/>
                        </a:solidFill>
                        <a:latin typeface="Inter"/>
                        <a:ea typeface="Inter"/>
                        <a:cs typeface="Inter"/>
                        <a:sym typeface="Inter"/>
                      </a:endParaRPr>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lt1"/>
                    </a:solidFill>
                  </a:tcPr>
                </a:tc>
                <a:tc>
                  <a:txBody>
                    <a:bodyPr/>
                    <a:lstStyle/>
                    <a:p>
                      <a:pPr indent="0" lvl="0" marL="0" rtl="0" algn="ctr">
                        <a:lnSpc>
                          <a:spcPct val="115000"/>
                        </a:lnSpc>
                        <a:spcBef>
                          <a:spcPts val="1000"/>
                        </a:spcBef>
                        <a:spcAft>
                          <a:spcPts val="0"/>
                        </a:spcAft>
                        <a:buNone/>
                      </a:pPr>
                      <a:r>
                        <a:t/>
                      </a:r>
                      <a:endParaRPr b="1">
                        <a:solidFill>
                          <a:srgbClr val="FFFFFF"/>
                        </a:solidFill>
                        <a:latin typeface="Inter"/>
                        <a:ea typeface="Inter"/>
                        <a:cs typeface="Inter"/>
                        <a:sym typeface="Inter"/>
                      </a:endParaRPr>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lt1"/>
                    </a:solidFill>
                  </a:tcPr>
                </a:tc>
              </a:tr>
              <a:tr h="302850">
                <a:tc>
                  <a:txBody>
                    <a:bodyPr/>
                    <a:lstStyle/>
                    <a:p>
                      <a:pPr indent="0" lvl="0" marL="0" rtl="0" algn="ctr">
                        <a:lnSpc>
                          <a:spcPct val="115000"/>
                        </a:lnSpc>
                        <a:spcBef>
                          <a:spcPts val="1000"/>
                        </a:spcBef>
                        <a:spcAft>
                          <a:spcPts val="0"/>
                        </a:spcAft>
                        <a:buNone/>
                      </a:pPr>
                      <a:r>
                        <a:rPr b="1" lang="en">
                          <a:solidFill>
                            <a:schemeClr val="dk1"/>
                          </a:solidFill>
                          <a:latin typeface="Inter"/>
                          <a:ea typeface="Inter"/>
                          <a:cs typeface="Inter"/>
                          <a:sym typeface="Inter"/>
                        </a:rPr>
                        <a:t>Issues</a:t>
                      </a:r>
                      <a:r>
                        <a:rPr b="1" lang="en">
                          <a:solidFill>
                            <a:schemeClr val="dk1"/>
                          </a:solidFill>
                          <a:latin typeface="Inter"/>
                          <a:ea typeface="Inter"/>
                          <a:cs typeface="Inter"/>
                          <a:sym typeface="Inter"/>
                        </a:rPr>
                        <a:t> with ordinary Parquet</a:t>
                      </a:r>
                      <a:endParaRPr b="1">
                        <a:solidFill>
                          <a:schemeClr val="dk1"/>
                        </a:solidFill>
                        <a:latin typeface="Inter"/>
                        <a:ea typeface="Inter"/>
                        <a:cs typeface="Inter"/>
                        <a:sym typeface="Inter"/>
                      </a:endParaRPr>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5"/>
                    </a:solidFill>
                  </a:tcPr>
                </a:tc>
                <a:tc>
                  <a:txBody>
                    <a:bodyPr/>
                    <a:lstStyle/>
                    <a:p>
                      <a:pPr indent="0" lvl="0" marL="0" rtl="0" algn="ctr">
                        <a:lnSpc>
                          <a:spcPct val="115000"/>
                        </a:lnSpc>
                        <a:spcBef>
                          <a:spcPts val="1000"/>
                        </a:spcBef>
                        <a:spcAft>
                          <a:spcPts val="0"/>
                        </a:spcAft>
                        <a:buNone/>
                      </a:pPr>
                      <a:r>
                        <a:rPr b="1" lang="en">
                          <a:solidFill>
                            <a:srgbClr val="FFFFFF"/>
                          </a:solidFill>
                          <a:latin typeface="Inter"/>
                          <a:ea typeface="Inter"/>
                          <a:cs typeface="Inter"/>
                          <a:sym typeface="Inter"/>
                        </a:rPr>
                        <a:t>Iceberg / Delta Lake solution</a:t>
                      </a:r>
                      <a:endParaRPr b="1">
                        <a:solidFill>
                          <a:srgbClr val="FFFFFF"/>
                        </a:solidFill>
                        <a:latin typeface="Inter"/>
                        <a:ea typeface="Inter"/>
                        <a:cs typeface="Inter"/>
                        <a:sym typeface="Inter"/>
                      </a:endParaRPr>
                    </a:p>
                  </a:txBody>
                  <a:tcPr marT="63500" marB="63500" marR="63500" marL="63500">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2A62D6"/>
                    </a:solidFill>
                  </a:tcPr>
                </a:tc>
              </a:tr>
              <a:tr h="391700">
                <a:tc>
                  <a:txBody>
                    <a:bodyPr/>
                    <a:lstStyle/>
                    <a:p>
                      <a:pPr indent="0" lvl="0" marL="0" rtl="0" algn="ctr">
                        <a:lnSpc>
                          <a:spcPct val="115000"/>
                        </a:lnSpc>
                        <a:spcBef>
                          <a:spcPts val="1000"/>
                        </a:spcBef>
                        <a:spcAft>
                          <a:spcPts val="0"/>
                        </a:spcAft>
                        <a:buNone/>
                      </a:pPr>
                      <a:r>
                        <a:rPr lang="en" sz="1200">
                          <a:latin typeface="Inter"/>
                          <a:ea typeface="Inter"/>
                          <a:cs typeface="Inter"/>
                          <a:sym typeface="Inter"/>
                        </a:rPr>
                        <a:t>Lack of transactions</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lnSpc>
                          <a:spcPct val="115000"/>
                        </a:lnSpc>
                        <a:spcBef>
                          <a:spcPts val="1000"/>
                        </a:spcBef>
                        <a:spcAft>
                          <a:spcPts val="0"/>
                        </a:spcAft>
                        <a:buNone/>
                      </a:pPr>
                      <a:r>
                        <a:rPr lang="en" sz="1200" u="sng">
                          <a:solidFill>
                            <a:srgbClr val="1155CC"/>
                          </a:solidFill>
                          <a:latin typeface="Inter"/>
                          <a:ea typeface="Inter"/>
                          <a:cs typeface="Inter"/>
                          <a:sym typeface="Inter"/>
                          <a:hlinkClick r:id="rId3">
                            <a:extLst>
                              <a:ext uri="{A12FA001-AC4F-418D-AE19-62706E023703}">
                                <ahyp:hlinkClr val="tx"/>
                              </a:ext>
                            </a:extLst>
                          </a:hlinkClick>
                        </a:rPr>
                        <a:t>ACID transactions</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r h="430975">
                <a:tc>
                  <a:txBody>
                    <a:bodyPr/>
                    <a:lstStyle/>
                    <a:p>
                      <a:pPr indent="0" lvl="0" marL="0" rtl="0" algn="ctr">
                        <a:spcBef>
                          <a:spcPts val="0"/>
                        </a:spcBef>
                        <a:spcAft>
                          <a:spcPts val="0"/>
                        </a:spcAft>
                        <a:buNone/>
                      </a:pPr>
                      <a:r>
                        <a:rPr lang="en" sz="1200">
                          <a:latin typeface="Inter"/>
                          <a:ea typeface="Inter"/>
                          <a:cs typeface="Inter"/>
                          <a:sym typeface="Inter"/>
                        </a:rPr>
                        <a:t>No support for schema evolution (adding or removing columns over time)</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latin typeface="Inter"/>
                          <a:ea typeface="Inter"/>
                          <a:cs typeface="Inter"/>
                          <a:sym typeface="Inter"/>
                        </a:rPr>
                        <a:t>Built-in support for schema evolution</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r h="391700">
                <a:tc>
                  <a:txBody>
                    <a:bodyPr/>
                    <a:lstStyle/>
                    <a:p>
                      <a:pPr indent="0" lvl="0" marL="0" rtl="0" algn="ctr">
                        <a:spcBef>
                          <a:spcPts val="0"/>
                        </a:spcBef>
                        <a:spcAft>
                          <a:spcPts val="0"/>
                        </a:spcAft>
                        <a:buNone/>
                      </a:pPr>
                      <a:r>
                        <a:rPr lang="en" sz="1200">
                          <a:latin typeface="Inter"/>
                          <a:ea typeface="Inter"/>
                          <a:cs typeface="Inter"/>
                          <a:sym typeface="Inter"/>
                        </a:rPr>
                        <a:t>No data versioning support</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latin typeface="Inter"/>
                          <a:ea typeface="Inter"/>
                          <a:cs typeface="Inter"/>
                          <a:sym typeface="Inter"/>
                        </a:rPr>
                        <a:t>Transaction log enables data versioning / "time travel", auditability</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r h="430975">
                <a:tc>
                  <a:txBody>
                    <a:bodyPr/>
                    <a:lstStyle/>
                    <a:p>
                      <a:pPr indent="0" lvl="0" marL="0" rtl="0" algn="ctr">
                        <a:spcBef>
                          <a:spcPts val="0"/>
                        </a:spcBef>
                        <a:spcAft>
                          <a:spcPts val="0"/>
                        </a:spcAft>
                        <a:buNone/>
                      </a:pPr>
                      <a:r>
                        <a:rPr lang="en" sz="1200">
                          <a:latin typeface="Inter"/>
                          <a:ea typeface="Inter"/>
                          <a:cs typeface="Inter"/>
                          <a:sym typeface="Inter"/>
                        </a:rPr>
                        <a:t>No support for upserts and deletes</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latin typeface="Inter"/>
                          <a:ea typeface="Inter"/>
                          <a:cs typeface="Inter"/>
                          <a:sym typeface="Inter"/>
                        </a:rPr>
                        <a:t>Simple API and SQL commands for upserting and deleting data</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r h="391700">
                <a:tc>
                  <a:txBody>
                    <a:bodyPr/>
                    <a:lstStyle/>
                    <a:p>
                      <a:pPr indent="0" lvl="0" marL="0" rtl="0" algn="ctr">
                        <a:spcBef>
                          <a:spcPts val="0"/>
                        </a:spcBef>
                        <a:spcAft>
                          <a:spcPts val="0"/>
                        </a:spcAft>
                        <a:buNone/>
                      </a:pPr>
                      <a:r>
                        <a:rPr lang="en" sz="1200">
                          <a:latin typeface="Inter"/>
                          <a:ea typeface="Inter"/>
                          <a:cs typeface="Inter"/>
                          <a:sym typeface="Inter"/>
                        </a:rPr>
                        <a:t>Difficulty managing data quality and governance</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latin typeface="Inter"/>
                          <a:ea typeface="Inter"/>
                          <a:cs typeface="Inter"/>
                          <a:sym typeface="Inter"/>
                        </a:rPr>
                        <a:t>Support for data quality tools, constraints and expectations</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r h="430975">
                <a:tc>
                  <a:txBody>
                    <a:bodyPr/>
                    <a:lstStyle/>
                    <a:p>
                      <a:pPr indent="0" lvl="0" marL="0" rtl="0" algn="ctr">
                        <a:spcBef>
                          <a:spcPts val="0"/>
                        </a:spcBef>
                        <a:spcAft>
                          <a:spcPts val="0"/>
                        </a:spcAft>
                        <a:buNone/>
                      </a:pPr>
                      <a:r>
                        <a:rPr lang="en" sz="1200">
                          <a:latin typeface="Inter"/>
                          <a:ea typeface="Inter"/>
                          <a:cs typeface="Inter"/>
                          <a:sym typeface="Inter"/>
                        </a:rPr>
                        <a:t>Fragmented data and the "small files" problem</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latin typeface="Inter"/>
                          <a:ea typeface="Inter"/>
                          <a:cs typeface="Inter"/>
                          <a:sym typeface="Inter"/>
                        </a:rPr>
                        <a:t>Compaction and optimization features like bin-packing and Z-ordering</a:t>
                      </a:r>
                      <a:endParaRPr sz="1200">
                        <a:latin typeface="Inter"/>
                        <a:ea typeface="Inter"/>
                        <a:cs typeface="Inter"/>
                        <a:sym typeface="Inter"/>
                      </a:endParaRPr>
                    </a:p>
                  </a:txBody>
                  <a:tcPr marT="63500" marB="63500" marR="63500" marL="63500" anchor="ctr">
                    <a:lnL cap="flat" cmpd="sng" w="12700">
                      <a:solidFill>
                        <a:srgbClr val="999999"/>
                      </a:solidFill>
                      <a:prstDash val="solid"/>
                      <a:round/>
                      <a:headEnd len="sm" w="sm" type="none"/>
                      <a:tailEnd len="sm" w="sm" type="none"/>
                    </a:lnL>
                    <a:lnR cap="flat" cmpd="sng" w="12700">
                      <a:solidFill>
                        <a:srgbClr val="999999"/>
                      </a:solidFill>
                      <a:prstDash val="solid"/>
                      <a:round/>
                      <a:headEnd len="sm" w="sm" type="none"/>
                      <a:tailEnd len="sm" w="sm" type="none"/>
                    </a:lnR>
                    <a:lnT cap="flat" cmpd="sng" w="12700">
                      <a:solidFill>
                        <a:srgbClr val="999999"/>
                      </a:solidFill>
                      <a:prstDash val="solid"/>
                      <a:round/>
                      <a:headEnd len="sm" w="sm" type="none"/>
                      <a:tailEnd len="sm" w="sm" type="none"/>
                    </a:lnT>
                    <a:lnB cap="flat" cmpd="sng" w="12700">
                      <a:solidFill>
                        <a:srgbClr val="999999"/>
                      </a:solidFill>
                      <a:prstDash val="solid"/>
                      <a:round/>
                      <a:headEnd len="sm" w="sm" type="none"/>
                      <a:tailEnd len="sm" w="sm" type="none"/>
                    </a:lnB>
                    <a:solidFill>
                      <a:srgbClr val="EBF1FF"/>
                    </a:solidFill>
                  </a:tcPr>
                </a:tc>
              </a:tr>
            </a:tbl>
          </a:graphicData>
        </a:graphic>
      </p:graphicFrame>
      <p:sp>
        <p:nvSpPr>
          <p:cNvPr id="2454" name="Google Shape;2454;p251"/>
          <p:cNvSpPr txBox="1"/>
          <p:nvPr>
            <p:ph type="title"/>
          </p:nvPr>
        </p:nvSpPr>
        <p:spPr>
          <a:xfrm>
            <a:off x="604500" y="219075"/>
            <a:ext cx="7935000" cy="76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200"/>
              <a:t>Fivetran converts your data to Iceberg or Delta Lake table formats, enabling </a:t>
            </a:r>
            <a:r>
              <a:rPr lang="en" sz="2200"/>
              <a:t>CDW</a:t>
            </a:r>
            <a:r>
              <a:rPr lang="en" sz="2200"/>
              <a:t>-like functionality on the data lake</a:t>
            </a:r>
            <a:endParaRPr sz="2400"/>
          </a:p>
        </p:txBody>
      </p:sp>
      <p:pic>
        <p:nvPicPr>
          <p:cNvPr id="2455" name="Google Shape;2455;p251"/>
          <p:cNvPicPr preferRelativeResize="0"/>
          <p:nvPr/>
        </p:nvPicPr>
        <p:blipFill rotWithShape="1">
          <a:blip r:embed="rId4">
            <a:alphaModFix/>
          </a:blip>
          <a:srcRect b="30204" l="0" r="0" t="29795"/>
          <a:stretch/>
        </p:blipFill>
        <p:spPr>
          <a:xfrm>
            <a:off x="6636775" y="1210224"/>
            <a:ext cx="1392750" cy="302009"/>
          </a:xfrm>
          <a:prstGeom prst="rect">
            <a:avLst/>
          </a:prstGeom>
          <a:noFill/>
          <a:ln>
            <a:noFill/>
          </a:ln>
        </p:spPr>
      </p:pic>
      <p:pic>
        <p:nvPicPr>
          <p:cNvPr id="2456" name="Google Shape;2456;p251"/>
          <p:cNvPicPr preferRelativeResize="0"/>
          <p:nvPr/>
        </p:nvPicPr>
        <p:blipFill>
          <a:blip r:embed="rId5">
            <a:alphaModFix/>
          </a:blip>
          <a:stretch>
            <a:fillRect/>
          </a:stretch>
        </p:blipFill>
        <p:spPr>
          <a:xfrm>
            <a:off x="5183474" y="1219773"/>
            <a:ext cx="1215254" cy="282900"/>
          </a:xfrm>
          <a:prstGeom prst="rect">
            <a:avLst/>
          </a:prstGeom>
          <a:noFill/>
          <a:ln>
            <a:noFill/>
          </a:ln>
        </p:spPr>
      </p:pic>
      <p:pic>
        <p:nvPicPr>
          <p:cNvPr id="2457" name="Google Shape;2457;p251"/>
          <p:cNvPicPr preferRelativeResize="0"/>
          <p:nvPr/>
        </p:nvPicPr>
        <p:blipFill>
          <a:blip r:embed="rId6">
            <a:alphaModFix/>
          </a:blip>
          <a:stretch>
            <a:fillRect/>
          </a:stretch>
        </p:blipFill>
        <p:spPr>
          <a:xfrm>
            <a:off x="1754200" y="1219772"/>
            <a:ext cx="1392749" cy="28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CB1FF"/>
      </a:accent3>
      <a:accent4>
        <a:srgbClr val="F3F0EC"/>
      </a:accent4>
      <a:accent5>
        <a:srgbClr val="D0D3D9"/>
      </a:accent5>
      <a:accent6>
        <a:srgbClr val="CC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